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0" r:id="rId3"/>
    <p:sldId id="284" r:id="rId4"/>
    <p:sldId id="276" r:id="rId5"/>
    <p:sldId id="277" r:id="rId6"/>
    <p:sldId id="283" r:id="rId7"/>
    <p:sldId id="279" r:id="rId8"/>
    <p:sldId id="280" r:id="rId9"/>
    <p:sldId id="281" r:id="rId10"/>
    <p:sldId id="282" r:id="rId11"/>
    <p:sldId id="262" r:id="rId12"/>
    <p:sldId id="258" r:id="rId13"/>
    <p:sldId id="265" r:id="rId14"/>
    <p:sldId id="269" r:id="rId15"/>
    <p:sldId id="271" r:id="rId16"/>
    <p:sldId id="272" r:id="rId17"/>
    <p:sldId id="259" r:id="rId18"/>
    <p:sldId id="273" r:id="rId19"/>
    <p:sldId id="274" r:id="rId20"/>
    <p:sldId id="263" r:id="rId21"/>
    <p:sldId id="266" r:id="rId22"/>
    <p:sldId id="264" r:id="rId23"/>
    <p:sldId id="267" r:id="rId24"/>
    <p:sldId id="268" r:id="rId25"/>
  </p:sldIdLst>
  <p:sldSz cx="12192000" cy="6858000"/>
  <p:notesSz cx="6858000" cy="9144000"/>
  <p:embeddedFontLst>
    <p:embeddedFont>
      <p:font typeface="NanumSquare Neo Bold" panose="020B0600000101010101" charset="-127"/>
      <p:bold r:id="rId26"/>
    </p:embeddedFont>
    <p:embeddedFont>
      <p:font typeface="NanumSquare Neo ExtraBold" panose="020B0600000101010101" charset="-127"/>
      <p:bold r:id="rId27"/>
    </p:embeddedFont>
    <p:embeddedFont>
      <p:font typeface="나눔스퀘어 네오 Bold" panose="020B0600000101010101" charset="-127"/>
      <p:bold r:id="rId28"/>
    </p:embeddedFont>
    <p:embeddedFont>
      <p:font typeface="나눔스퀘어 네오 ExtraBold" panose="020B0600000101010101" charset="-127"/>
      <p:bold r:id="rId29"/>
    </p:embeddedFont>
    <p:embeddedFont>
      <p:font typeface="나눔스퀘어 네오 Regular" panose="020B0600000101010101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15A"/>
    <a:srgbClr val="CCECE1"/>
    <a:srgbClr val="A9DFCD"/>
    <a:srgbClr val="51BF9A"/>
    <a:srgbClr val="1F774F"/>
    <a:srgbClr val="144E34"/>
    <a:srgbClr val="72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80995-8776-49C3-8E53-C380057B278C}" v="433" dt="2023-05-31T08:17:49.656"/>
    <p1510:client id="{F8E776C3-AACF-4200-BF18-731B028EE67B}" v="1" dt="2023-06-01T05:20:01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9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Jessie" userId="4427f760c56247cd" providerId="LiveId" clId="{A852EB52-3C2E-47D4-AAB0-409460645633}"/>
    <pc:docChg chg="undo redo custSel addSld delSld modSld sldOrd">
      <pc:chgData name="Lim Jessie" userId="4427f760c56247cd" providerId="LiveId" clId="{A852EB52-3C2E-47D4-AAB0-409460645633}" dt="2023-05-26T15:47:22.584" v="688" actId="1037"/>
      <pc:docMkLst>
        <pc:docMk/>
      </pc:docMkLst>
      <pc:sldChg chg="modSp mod">
        <pc:chgData name="Lim Jessie" userId="4427f760c56247cd" providerId="LiveId" clId="{A852EB52-3C2E-47D4-AAB0-409460645633}" dt="2023-05-26T15:28:15.860" v="283" actId="1035"/>
        <pc:sldMkLst>
          <pc:docMk/>
          <pc:sldMk cId="2386011422" sldId="257"/>
        </pc:sldMkLst>
        <pc:spChg chg="mod">
          <ac:chgData name="Lim Jessie" userId="4427f760c56247cd" providerId="LiveId" clId="{A852EB52-3C2E-47D4-AAB0-409460645633}" dt="2023-05-26T15:28:15.860" v="283" actId="1035"/>
          <ac:spMkLst>
            <pc:docMk/>
            <pc:sldMk cId="2386011422" sldId="257"/>
            <ac:spMk id="5" creationId="{07D51D41-C6A2-91DF-B0FC-F69F3A2FA653}"/>
          </ac:spMkLst>
        </pc:spChg>
        <pc:spChg chg="mod">
          <ac:chgData name="Lim Jessie" userId="4427f760c56247cd" providerId="LiveId" clId="{A852EB52-3C2E-47D4-AAB0-409460645633}" dt="2023-05-26T15:28:15.860" v="283" actId="1035"/>
          <ac:spMkLst>
            <pc:docMk/>
            <pc:sldMk cId="2386011422" sldId="257"/>
            <ac:spMk id="8" creationId="{DD9E3E48-B308-BF5E-08E9-F961CF744654}"/>
          </ac:spMkLst>
        </pc:spChg>
        <pc:spChg chg="mod">
          <ac:chgData name="Lim Jessie" userId="4427f760c56247cd" providerId="LiveId" clId="{A852EB52-3C2E-47D4-AAB0-409460645633}" dt="2023-05-26T15:24:20.093" v="265" actId="20577"/>
          <ac:spMkLst>
            <pc:docMk/>
            <pc:sldMk cId="2386011422" sldId="257"/>
            <ac:spMk id="11" creationId="{5AA52131-F976-0AE0-11FC-E3B6DF4F4D09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18" creationId="{F0703942-CBE8-401F-70DD-B5EFD1690E6D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19" creationId="{3B844FAE-6A01-962C-4AD8-0717E868579C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24" creationId="{154B123F-7499-1D24-9356-41385A8D2490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25" creationId="{CB42EEFF-6468-6DE6-7015-8863365AB838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26" creationId="{B535E739-6D03-9FCE-20AF-2983A64693B0}"/>
          </ac:spMkLst>
        </pc:spChg>
        <pc:spChg chg="mod">
          <ac:chgData name="Lim Jessie" userId="4427f760c56247cd" providerId="LiveId" clId="{A852EB52-3C2E-47D4-AAB0-409460645633}" dt="2023-05-26T15:08:38.324" v="38" actId="1076"/>
          <ac:spMkLst>
            <pc:docMk/>
            <pc:sldMk cId="2386011422" sldId="257"/>
            <ac:spMk id="27" creationId="{4E4D01E3-7B2B-D5B7-BB80-7A240C0DE8FF}"/>
          </ac:spMkLst>
        </pc:spChg>
        <pc:spChg chg="mod">
          <ac:chgData name="Lim Jessie" userId="4427f760c56247cd" providerId="LiveId" clId="{A852EB52-3C2E-47D4-AAB0-409460645633}" dt="2023-05-26T15:28:15.860" v="283" actId="1035"/>
          <ac:spMkLst>
            <pc:docMk/>
            <pc:sldMk cId="2386011422" sldId="257"/>
            <ac:spMk id="29" creationId="{ECE591EF-7956-5A2A-164F-622F07D91254}"/>
          </ac:spMkLst>
        </pc:spChg>
      </pc:sldChg>
      <pc:sldChg chg="modSp mod">
        <pc:chgData name="Lim Jessie" userId="4427f760c56247cd" providerId="LiveId" clId="{A852EB52-3C2E-47D4-AAB0-409460645633}" dt="2023-05-26T15:24:24.215" v="268" actId="20577"/>
        <pc:sldMkLst>
          <pc:docMk/>
          <pc:sldMk cId="3995507203" sldId="258"/>
        </pc:sldMkLst>
        <pc:spChg chg="mod">
          <ac:chgData name="Lim Jessie" userId="4427f760c56247cd" providerId="LiveId" clId="{A852EB52-3C2E-47D4-AAB0-409460645633}" dt="2023-05-26T15:10:17.463" v="67" actId="1036"/>
          <ac:spMkLst>
            <pc:docMk/>
            <pc:sldMk cId="3995507203" sldId="258"/>
            <ac:spMk id="2" creationId="{42607DC5-BCBD-0DE4-FBC1-C4C9B3F14EB9}"/>
          </ac:spMkLst>
        </pc:spChg>
        <pc:spChg chg="mod">
          <ac:chgData name="Lim Jessie" userId="4427f760c56247cd" providerId="LiveId" clId="{A852EB52-3C2E-47D4-AAB0-409460645633}" dt="2023-05-26T15:10:17.463" v="67" actId="1036"/>
          <ac:spMkLst>
            <pc:docMk/>
            <pc:sldMk cId="3995507203" sldId="258"/>
            <ac:spMk id="5" creationId="{07D51D41-C6A2-91DF-B0FC-F69F3A2FA653}"/>
          </ac:spMkLst>
        </pc:spChg>
        <pc:spChg chg="mod">
          <ac:chgData name="Lim Jessie" userId="4427f760c56247cd" providerId="LiveId" clId="{A852EB52-3C2E-47D4-AAB0-409460645633}" dt="2023-05-26T15:10:17.463" v="67" actId="1036"/>
          <ac:spMkLst>
            <pc:docMk/>
            <pc:sldMk cId="3995507203" sldId="258"/>
            <ac:spMk id="8" creationId="{DD9E3E48-B308-BF5E-08E9-F961CF744654}"/>
          </ac:spMkLst>
        </pc:spChg>
        <pc:spChg chg="mod">
          <ac:chgData name="Lim Jessie" userId="4427f760c56247cd" providerId="LiveId" clId="{A852EB52-3C2E-47D4-AAB0-409460645633}" dt="2023-05-26T15:24:24.215" v="268" actId="20577"/>
          <ac:spMkLst>
            <pc:docMk/>
            <pc:sldMk cId="3995507203" sldId="258"/>
            <ac:spMk id="11" creationId="{5AA52131-F976-0AE0-11FC-E3B6DF4F4D09}"/>
          </ac:spMkLst>
        </pc:spChg>
      </pc:sldChg>
      <pc:sldChg chg="addSp modSp new mod ord">
        <pc:chgData name="Lim Jessie" userId="4427f760c56247cd" providerId="LiveId" clId="{A852EB52-3C2E-47D4-AAB0-409460645633}" dt="2023-05-26T15:12:42.039" v="106" actId="207"/>
        <pc:sldMkLst>
          <pc:docMk/>
          <pc:sldMk cId="3701614775" sldId="260"/>
        </pc:sldMkLst>
        <pc:spChg chg="mod">
          <ac:chgData name="Lim Jessie" userId="4427f760c56247cd" providerId="LiveId" clId="{A852EB52-3C2E-47D4-AAB0-409460645633}" dt="2023-05-26T15:12:42.039" v="106" actId="207"/>
          <ac:spMkLst>
            <pc:docMk/>
            <pc:sldMk cId="3701614775" sldId="260"/>
            <ac:spMk id="2" creationId="{5241BC1E-F55F-04D5-F4FE-3ACCC2EBA3B1}"/>
          </ac:spMkLst>
        </pc:spChg>
        <pc:spChg chg="mod">
          <ac:chgData name="Lim Jessie" userId="4427f760c56247cd" providerId="LiveId" clId="{A852EB52-3C2E-47D4-AAB0-409460645633}" dt="2023-05-26T15:12:27.984" v="103" actId="2710"/>
          <ac:spMkLst>
            <pc:docMk/>
            <pc:sldMk cId="3701614775" sldId="260"/>
            <ac:spMk id="3" creationId="{77B27E9D-F42F-A1B0-0E09-A00894FBEC61}"/>
          </ac:spMkLst>
        </pc:spChg>
        <pc:spChg chg="add mod">
          <ac:chgData name="Lim Jessie" userId="4427f760c56247cd" providerId="LiveId" clId="{A852EB52-3C2E-47D4-AAB0-409460645633}" dt="2023-05-26T15:04:26.157" v="15" actId="14100"/>
          <ac:spMkLst>
            <pc:docMk/>
            <pc:sldMk cId="3701614775" sldId="260"/>
            <ac:spMk id="4" creationId="{C9F6CB0A-3048-AA67-41DC-B4834D0FB4FC}"/>
          </ac:spMkLst>
        </pc:spChg>
        <pc:cxnChg chg="add mod">
          <ac:chgData name="Lim Jessie" userId="4427f760c56247cd" providerId="LiveId" clId="{A852EB52-3C2E-47D4-AAB0-409460645633}" dt="2023-05-26T15:11:58.757" v="76" actId="1076"/>
          <ac:cxnSpMkLst>
            <pc:docMk/>
            <pc:sldMk cId="3701614775" sldId="260"/>
            <ac:cxnSpMk id="6" creationId="{923B858F-4404-DB38-8249-9745DE3BF289}"/>
          </ac:cxnSpMkLst>
        </pc:cxnChg>
      </pc:sldChg>
      <pc:sldChg chg="addSp delSp modSp new mod ord">
        <pc:chgData name="Lim Jessie" userId="4427f760c56247cd" providerId="LiveId" clId="{A852EB52-3C2E-47D4-AAB0-409460645633}" dt="2023-05-26T15:47:22.584" v="688" actId="1037"/>
        <pc:sldMkLst>
          <pc:docMk/>
          <pc:sldMk cId="239484220" sldId="261"/>
        </pc:sldMkLst>
        <pc:spChg chg="mod ord">
          <ac:chgData name="Lim Jessie" userId="4427f760c56247cd" providerId="LiveId" clId="{A852EB52-3C2E-47D4-AAB0-409460645633}" dt="2023-05-26T15:47:18.276" v="681" actId="1038"/>
          <ac:spMkLst>
            <pc:docMk/>
            <pc:sldMk cId="239484220" sldId="261"/>
            <ac:spMk id="2" creationId="{F7329ACC-4C52-9F07-19FC-9E682C4223AA}"/>
          </ac:spMkLst>
        </pc:spChg>
        <pc:spChg chg="mod ord">
          <ac:chgData name="Lim Jessie" userId="4427f760c56247cd" providerId="LiveId" clId="{A852EB52-3C2E-47D4-AAB0-409460645633}" dt="2023-05-26T15:47:22.584" v="688" actId="1037"/>
          <ac:spMkLst>
            <pc:docMk/>
            <pc:sldMk cId="239484220" sldId="261"/>
            <ac:spMk id="3" creationId="{7BA0BE82-0CA2-1D9F-4575-FEBFD75C5717}"/>
          </ac:spMkLst>
        </pc:spChg>
        <pc:spChg chg="add del mod ord">
          <ac:chgData name="Lim Jessie" userId="4427f760c56247cd" providerId="LiveId" clId="{A852EB52-3C2E-47D4-AAB0-409460645633}" dt="2023-05-26T15:30:03.569" v="298" actId="478"/>
          <ac:spMkLst>
            <pc:docMk/>
            <pc:sldMk cId="239484220" sldId="261"/>
            <ac:spMk id="4" creationId="{2BA7E24A-EB3A-0EAD-30E0-DB7CAB1CF478}"/>
          </ac:spMkLst>
        </pc:spChg>
        <pc:spChg chg="add mod ord">
          <ac:chgData name="Lim Jessie" userId="4427f760c56247cd" providerId="LiveId" clId="{A852EB52-3C2E-47D4-AAB0-409460645633}" dt="2023-05-26T15:36:21.284" v="495" actId="1076"/>
          <ac:spMkLst>
            <pc:docMk/>
            <pc:sldMk cId="239484220" sldId="261"/>
            <ac:spMk id="5" creationId="{017625DC-C794-F9C6-7604-382CF914BCFC}"/>
          </ac:spMkLst>
        </pc:spChg>
        <pc:spChg chg="add mod ord">
          <ac:chgData name="Lim Jessie" userId="4427f760c56247cd" providerId="LiveId" clId="{A852EB52-3C2E-47D4-AAB0-409460645633}" dt="2023-05-26T15:30:39.739" v="306" actId="2085"/>
          <ac:spMkLst>
            <pc:docMk/>
            <pc:sldMk cId="239484220" sldId="261"/>
            <ac:spMk id="6" creationId="{E2376017-B721-D5ED-5FF5-AC8E544A6CBD}"/>
          </ac:spMkLst>
        </pc:spChg>
        <pc:spChg chg="add mod ord">
          <ac:chgData name="Lim Jessie" userId="4427f760c56247cd" providerId="LiveId" clId="{A852EB52-3C2E-47D4-AAB0-409460645633}" dt="2023-05-26T15:31:40.756" v="315" actId="14100"/>
          <ac:spMkLst>
            <pc:docMk/>
            <pc:sldMk cId="239484220" sldId="261"/>
            <ac:spMk id="7" creationId="{F18712B0-E9FB-9A43-80BB-B253B002DC35}"/>
          </ac:spMkLst>
        </pc:spChg>
        <pc:picChg chg="add mod modCrop">
          <ac:chgData name="Lim Jessie" userId="4427f760c56247cd" providerId="LiveId" clId="{A852EB52-3C2E-47D4-AAB0-409460645633}" dt="2023-05-26T15:47:03.597" v="671" actId="1036"/>
          <ac:picMkLst>
            <pc:docMk/>
            <pc:sldMk cId="239484220" sldId="261"/>
            <ac:picMk id="12" creationId="{9CB2431C-2E73-B4EC-0E9E-B1814B979D56}"/>
          </ac:picMkLst>
        </pc:picChg>
        <pc:picChg chg="add del mod">
          <ac:chgData name="Lim Jessie" userId="4427f760c56247cd" providerId="LiveId" clId="{A852EB52-3C2E-47D4-AAB0-409460645633}" dt="2023-05-26T15:44:24.417" v="585" actId="478"/>
          <ac:picMkLst>
            <pc:docMk/>
            <pc:sldMk cId="239484220" sldId="261"/>
            <ac:picMk id="14" creationId="{D1F33022-ED48-0DE1-814E-F5E50B95F6CF}"/>
          </ac:picMkLst>
        </pc:picChg>
        <pc:picChg chg="add del mod">
          <ac:chgData name="Lim Jessie" userId="4427f760c56247cd" providerId="LiveId" clId="{A852EB52-3C2E-47D4-AAB0-409460645633}" dt="2023-05-26T15:44:33.746" v="588" actId="478"/>
          <ac:picMkLst>
            <pc:docMk/>
            <pc:sldMk cId="239484220" sldId="261"/>
            <ac:picMk id="16" creationId="{4CA51916-EA4B-C08B-A96D-75B72E40B225}"/>
          </ac:picMkLst>
        </pc:picChg>
        <pc:cxnChg chg="add mod">
          <ac:chgData name="Lim Jessie" userId="4427f760c56247cd" providerId="LiveId" clId="{A852EB52-3C2E-47D4-AAB0-409460645633}" dt="2023-05-26T15:47:22.584" v="688" actId="1037"/>
          <ac:cxnSpMkLst>
            <pc:docMk/>
            <pc:sldMk cId="239484220" sldId="261"/>
            <ac:cxnSpMk id="9" creationId="{DF680E0A-FEBC-8064-0648-9101E8B37FDB}"/>
          </ac:cxnSpMkLst>
        </pc:cxnChg>
      </pc:sldChg>
      <pc:sldChg chg="addSp delSp modSp new mod">
        <pc:chgData name="Lim Jessie" userId="4427f760c56247cd" providerId="LiveId" clId="{A852EB52-3C2E-47D4-AAB0-409460645633}" dt="2023-05-26T15:26:07.899" v="277"/>
        <pc:sldMkLst>
          <pc:docMk/>
          <pc:sldMk cId="1368042566" sldId="262"/>
        </pc:sldMkLst>
        <pc:spChg chg="mod">
          <ac:chgData name="Lim Jessie" userId="4427f760c56247cd" providerId="LiveId" clId="{A852EB52-3C2E-47D4-AAB0-409460645633}" dt="2023-05-26T15:21:54.765" v="238" actId="1076"/>
          <ac:spMkLst>
            <pc:docMk/>
            <pc:sldMk cId="1368042566" sldId="262"/>
            <ac:spMk id="2" creationId="{8F2F78D2-3552-C955-E615-6A07B7992BB4}"/>
          </ac:spMkLst>
        </pc:spChg>
        <pc:spChg chg="mod ord">
          <ac:chgData name="Lim Jessie" userId="4427f760c56247cd" providerId="LiveId" clId="{A852EB52-3C2E-47D4-AAB0-409460645633}" dt="2023-05-26T15:22:57.106" v="253" actId="1037"/>
          <ac:spMkLst>
            <pc:docMk/>
            <pc:sldMk cId="1368042566" sldId="262"/>
            <ac:spMk id="3" creationId="{7924A32C-28FE-BFF6-AE9A-FAA2DCBE6DC7}"/>
          </ac:spMkLst>
        </pc:spChg>
        <pc:spChg chg="add del mod topLvl">
          <ac:chgData name="Lim Jessie" userId="4427f760c56247cd" providerId="LiveId" clId="{A852EB52-3C2E-47D4-AAB0-409460645633}" dt="2023-05-26T15:26:07.899" v="277"/>
          <ac:spMkLst>
            <pc:docMk/>
            <pc:sldMk cId="1368042566" sldId="262"/>
            <ac:spMk id="4" creationId="{3E6CDBA1-8CAF-5524-366A-4DF9BED4775A}"/>
          </ac:spMkLst>
        </pc:spChg>
        <pc:spChg chg="add mod">
          <ac:chgData name="Lim Jessie" userId="4427f760c56247cd" providerId="LiveId" clId="{A852EB52-3C2E-47D4-AAB0-409460645633}" dt="2023-05-26T15:22:35.189" v="251" actId="1076"/>
          <ac:spMkLst>
            <pc:docMk/>
            <pc:sldMk cId="1368042566" sldId="262"/>
            <ac:spMk id="5" creationId="{514D64AA-0ABA-1C5A-1A60-B8FAAB9877E9}"/>
          </ac:spMkLst>
        </pc:spChg>
        <pc:spChg chg="add del mod">
          <ac:chgData name="Lim Jessie" userId="4427f760c56247cd" providerId="LiveId" clId="{A852EB52-3C2E-47D4-AAB0-409460645633}" dt="2023-05-26T15:17:10.924" v="189" actId="478"/>
          <ac:spMkLst>
            <pc:docMk/>
            <pc:sldMk cId="1368042566" sldId="262"/>
            <ac:spMk id="6" creationId="{B724FEE1-EEA1-C45D-E9FE-33FBC8AE06B7}"/>
          </ac:spMkLst>
        </pc:spChg>
        <pc:spChg chg="add del mod">
          <ac:chgData name="Lim Jessie" userId="4427f760c56247cd" providerId="LiveId" clId="{A852EB52-3C2E-47D4-AAB0-409460645633}" dt="2023-05-26T15:17:28.494" v="193" actId="478"/>
          <ac:spMkLst>
            <pc:docMk/>
            <pc:sldMk cId="1368042566" sldId="262"/>
            <ac:spMk id="7" creationId="{6C60A3AB-6D45-4B31-DCE1-F658AAFCFBA1}"/>
          </ac:spMkLst>
        </pc:spChg>
        <pc:spChg chg="add del mod topLvl">
          <ac:chgData name="Lim Jessie" userId="4427f760c56247cd" providerId="LiveId" clId="{A852EB52-3C2E-47D4-AAB0-409460645633}" dt="2023-05-26T15:26:07.899" v="277"/>
          <ac:spMkLst>
            <pc:docMk/>
            <pc:sldMk cId="1368042566" sldId="262"/>
            <ac:spMk id="8" creationId="{5A31D260-E7E5-42A2-DFFE-6F561CC371E0}"/>
          </ac:spMkLst>
        </pc:spChg>
        <pc:spChg chg="add del mod">
          <ac:chgData name="Lim Jessie" userId="4427f760c56247cd" providerId="LiveId" clId="{A852EB52-3C2E-47D4-AAB0-409460645633}" dt="2023-05-26T15:19:02.282" v="206" actId="478"/>
          <ac:spMkLst>
            <pc:docMk/>
            <pc:sldMk cId="1368042566" sldId="262"/>
            <ac:spMk id="10" creationId="{C36F71F5-54AA-5D66-FE5D-E14D5A9BAC10}"/>
          </ac:spMkLst>
        </pc:spChg>
        <pc:spChg chg="del mod topLvl">
          <ac:chgData name="Lim Jessie" userId="4427f760c56247cd" providerId="LiveId" clId="{A852EB52-3C2E-47D4-AAB0-409460645633}" dt="2023-05-26T15:25:35.821" v="270"/>
          <ac:spMkLst>
            <pc:docMk/>
            <pc:sldMk cId="1368042566" sldId="262"/>
            <ac:spMk id="12" creationId="{F03B046F-44F6-CC48-39C0-E8DFD503B5EC}"/>
          </ac:spMkLst>
        </pc:spChg>
        <pc:spChg chg="del mod topLvl">
          <ac:chgData name="Lim Jessie" userId="4427f760c56247cd" providerId="LiveId" clId="{A852EB52-3C2E-47D4-AAB0-409460645633}" dt="2023-05-26T15:25:35.821" v="270"/>
          <ac:spMkLst>
            <pc:docMk/>
            <pc:sldMk cId="1368042566" sldId="262"/>
            <ac:spMk id="13" creationId="{FB64F4F3-2672-C6EC-C7DE-8FA37CCFD14B}"/>
          </ac:spMkLst>
        </pc:spChg>
        <pc:spChg chg="mod">
          <ac:chgData name="Lim Jessie" userId="4427f760c56247cd" providerId="LiveId" clId="{A852EB52-3C2E-47D4-AAB0-409460645633}" dt="2023-05-26T15:25:55.063" v="275" actId="1076"/>
          <ac:spMkLst>
            <pc:docMk/>
            <pc:sldMk cId="1368042566" sldId="262"/>
            <ac:spMk id="14" creationId="{FCB5FA12-4593-6669-EBE5-7BF57A3821CF}"/>
          </ac:spMkLst>
        </pc:spChg>
        <pc:spChg chg="mod">
          <ac:chgData name="Lim Jessie" userId="4427f760c56247cd" providerId="LiveId" clId="{A852EB52-3C2E-47D4-AAB0-409460645633}" dt="2023-05-26T15:26:07.899" v="277"/>
          <ac:spMkLst>
            <pc:docMk/>
            <pc:sldMk cId="1368042566" sldId="262"/>
            <ac:spMk id="15" creationId="{E7C54DE8-FB1B-11F0-DB0E-0BB0A63B8478}"/>
          </ac:spMkLst>
        </pc:spChg>
        <pc:grpChg chg="add del mod ord">
          <ac:chgData name="Lim Jessie" userId="4427f760c56247cd" providerId="LiveId" clId="{A852EB52-3C2E-47D4-AAB0-409460645633}" dt="2023-05-26T15:26:04.885" v="276" actId="165"/>
          <ac:grpSpMkLst>
            <pc:docMk/>
            <pc:sldMk cId="1368042566" sldId="262"/>
            <ac:grpSpMk id="9" creationId="{9B021D99-03BF-5BC3-6A2F-13815B3ACC7A}"/>
          </ac:grpSpMkLst>
        </pc:grpChg>
        <pc:grpChg chg="add del mod ord">
          <ac:chgData name="Lim Jessie" userId="4427f760c56247cd" providerId="LiveId" clId="{A852EB52-3C2E-47D4-AAB0-409460645633}" dt="2023-05-26T15:25:25.693" v="269" actId="165"/>
          <ac:grpSpMkLst>
            <pc:docMk/>
            <pc:sldMk cId="1368042566" sldId="262"/>
            <ac:grpSpMk id="11" creationId="{A1D16F46-D7DC-E6F0-00FE-050DB76D46C0}"/>
          </ac:grpSpMkLst>
        </pc:grpChg>
      </pc:sldChg>
      <pc:sldChg chg="new del">
        <pc:chgData name="Lim Jessie" userId="4427f760c56247cd" providerId="LiveId" clId="{A852EB52-3C2E-47D4-AAB0-409460645633}" dt="2023-05-26T15:13:35.374" v="109" actId="47"/>
        <pc:sldMkLst>
          <pc:docMk/>
          <pc:sldMk cId="4109951247" sldId="262"/>
        </pc:sldMkLst>
      </pc:sldChg>
      <pc:sldChg chg="new del">
        <pc:chgData name="Lim Jessie" userId="4427f760c56247cd" providerId="LiveId" clId="{A852EB52-3C2E-47D4-AAB0-409460645633}" dt="2023-05-26T15:16:47.023" v="185" actId="2696"/>
        <pc:sldMkLst>
          <pc:docMk/>
          <pc:sldMk cId="784451316" sldId="263"/>
        </pc:sldMkLst>
      </pc:sldChg>
    </pc:docChg>
  </pc:docChgLst>
  <pc:docChgLst>
    <pc:chgData name="정 예린" userId="0830f510a67e9d24" providerId="LiveId" clId="{A4180995-8776-49C3-8E53-C380057B278C}"/>
    <pc:docChg chg="undo redo custSel addSld delSld modSld sldOrd">
      <pc:chgData name="정 예린" userId="0830f510a67e9d24" providerId="LiveId" clId="{A4180995-8776-49C3-8E53-C380057B278C}" dt="2023-05-31T08:18:25.643" v="10651" actId="1036"/>
      <pc:docMkLst>
        <pc:docMk/>
      </pc:docMkLst>
      <pc:sldChg chg="addSp delSp modSp del mod">
        <pc:chgData name="정 예린" userId="0830f510a67e9d24" providerId="LiveId" clId="{A4180995-8776-49C3-8E53-C380057B278C}" dt="2023-05-30T11:05:27.841" v="7390" actId="2696"/>
        <pc:sldMkLst>
          <pc:docMk/>
          <pc:sldMk cId="2386011422" sldId="257"/>
        </pc:sldMkLst>
        <pc:spChg chg="add mod">
          <ac:chgData name="정 예린" userId="0830f510a67e9d24" providerId="LiveId" clId="{A4180995-8776-49C3-8E53-C380057B278C}" dt="2023-05-30T10:47:30.767" v="7222" actId="1076"/>
          <ac:spMkLst>
            <pc:docMk/>
            <pc:sldMk cId="2386011422" sldId="257"/>
            <ac:spMk id="2" creationId="{4AE3219A-536F-4755-C12A-3B52F05155BC}"/>
          </ac:spMkLst>
        </pc:spChg>
        <pc:spChg chg="add mod">
          <ac:chgData name="정 예린" userId="0830f510a67e9d24" providerId="LiveId" clId="{A4180995-8776-49C3-8E53-C380057B278C}" dt="2023-05-30T10:38:38.574" v="7219" actId="1076"/>
          <ac:spMkLst>
            <pc:docMk/>
            <pc:sldMk cId="2386011422" sldId="257"/>
            <ac:spMk id="4" creationId="{539A5CAA-31A3-480A-8989-23B3E48A6353}"/>
          </ac:spMkLst>
        </pc:spChg>
        <pc:spChg chg="del">
          <ac:chgData name="정 예린" userId="0830f510a67e9d24" providerId="LiveId" clId="{A4180995-8776-49C3-8E53-C380057B278C}" dt="2023-05-28T13:11:33.406" v="792" actId="478"/>
          <ac:spMkLst>
            <pc:docMk/>
            <pc:sldMk cId="2386011422" sldId="257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28T13:12:15.136" v="797" actId="20577"/>
          <ac:spMkLst>
            <pc:docMk/>
            <pc:sldMk cId="2386011422" sldId="257"/>
            <ac:spMk id="8" creationId="{DD9E3E48-B308-BF5E-08E9-F961CF744654}"/>
          </ac:spMkLst>
        </pc:spChg>
        <pc:spChg chg="add del mod">
          <ac:chgData name="정 예린" userId="0830f510a67e9d24" providerId="LiveId" clId="{A4180995-8776-49C3-8E53-C380057B278C}" dt="2023-05-29T17:36:06.742" v="5288" actId="478"/>
          <ac:spMkLst>
            <pc:docMk/>
            <pc:sldMk cId="2386011422" sldId="257"/>
            <ac:spMk id="10" creationId="{FEBD284A-FB97-5F8F-45C8-C59673506C5A}"/>
          </ac:spMkLst>
        </pc:spChg>
        <pc:spChg chg="add del mod">
          <ac:chgData name="정 예린" userId="0830f510a67e9d24" providerId="LiveId" clId="{A4180995-8776-49C3-8E53-C380057B278C}" dt="2023-05-29T17:36:08.009" v="5289" actId="478"/>
          <ac:spMkLst>
            <pc:docMk/>
            <pc:sldMk cId="2386011422" sldId="257"/>
            <ac:spMk id="12" creationId="{865CFF71-CCB7-EDCA-9A02-F9C3B8457EBD}"/>
          </ac:spMkLst>
        </pc:spChg>
        <pc:spChg chg="add del mod">
          <ac:chgData name="정 예린" userId="0830f510a67e9d24" providerId="LiveId" clId="{A4180995-8776-49C3-8E53-C380057B278C}" dt="2023-05-29T17:36:09.578" v="5290" actId="478"/>
          <ac:spMkLst>
            <pc:docMk/>
            <pc:sldMk cId="2386011422" sldId="257"/>
            <ac:spMk id="16" creationId="{39C67CCB-CA67-6DA2-5396-46DB352206C3}"/>
          </ac:spMkLst>
        </pc:spChg>
        <pc:spChg chg="del mod">
          <ac:chgData name="정 예린" userId="0830f510a67e9d24" providerId="LiveId" clId="{A4180995-8776-49C3-8E53-C380057B278C}" dt="2023-05-30T10:42:38.938" v="7221" actId="478"/>
          <ac:spMkLst>
            <pc:docMk/>
            <pc:sldMk cId="2386011422" sldId="257"/>
            <ac:spMk id="18" creationId="{F0703942-CBE8-401F-70DD-B5EFD1690E6D}"/>
          </ac:spMkLst>
        </pc:spChg>
        <pc:spChg chg="del mod">
          <ac:chgData name="정 예린" userId="0830f510a67e9d24" providerId="LiveId" clId="{A4180995-8776-49C3-8E53-C380057B278C}" dt="2023-05-30T10:42:38.938" v="7221" actId="478"/>
          <ac:spMkLst>
            <pc:docMk/>
            <pc:sldMk cId="2386011422" sldId="257"/>
            <ac:spMk id="19" creationId="{3B844FAE-6A01-962C-4AD8-0717E868579C}"/>
          </ac:spMkLst>
        </pc:spChg>
        <pc:spChg chg="mod">
          <ac:chgData name="정 예린" userId="0830f510a67e9d24" providerId="LiveId" clId="{A4180995-8776-49C3-8E53-C380057B278C}" dt="2023-05-29T17:04:29.113" v="3975" actId="21"/>
          <ac:spMkLst>
            <pc:docMk/>
            <pc:sldMk cId="2386011422" sldId="257"/>
            <ac:spMk id="24" creationId="{154B123F-7499-1D24-9356-41385A8D2490}"/>
          </ac:spMkLst>
        </pc:spChg>
        <pc:spChg chg="mod">
          <ac:chgData name="정 예린" userId="0830f510a67e9d24" providerId="LiveId" clId="{A4180995-8776-49C3-8E53-C380057B278C}" dt="2023-05-28T16:24:51.889" v="3686" actId="255"/>
          <ac:spMkLst>
            <pc:docMk/>
            <pc:sldMk cId="2386011422" sldId="257"/>
            <ac:spMk id="25" creationId="{CB42EEFF-6468-6DE6-7015-8863365AB838}"/>
          </ac:spMkLst>
        </pc:spChg>
        <pc:spChg chg="mod">
          <ac:chgData name="정 예린" userId="0830f510a67e9d24" providerId="LiveId" clId="{A4180995-8776-49C3-8E53-C380057B278C}" dt="2023-05-28T16:24:51.889" v="3686" actId="255"/>
          <ac:spMkLst>
            <pc:docMk/>
            <pc:sldMk cId="2386011422" sldId="257"/>
            <ac:spMk id="27" creationId="{4E4D01E3-7B2B-D5B7-BB80-7A240C0DE8FF}"/>
          </ac:spMkLst>
        </pc:spChg>
        <pc:grpChg chg="add del mod">
          <ac:chgData name="정 예린" userId="0830f510a67e9d24" providerId="LiveId" clId="{A4180995-8776-49C3-8E53-C380057B278C}" dt="2023-05-30T10:42:38.938" v="7221" actId="478"/>
          <ac:grpSpMkLst>
            <pc:docMk/>
            <pc:sldMk cId="2386011422" sldId="257"/>
            <ac:grpSpMk id="6" creationId="{0FAA5BEC-22F5-A617-B3BE-C5948C16505E}"/>
          </ac:grpSpMkLst>
        </pc:grpChg>
        <pc:picChg chg="add mod">
          <ac:chgData name="정 예린" userId="0830f510a67e9d24" providerId="LiveId" clId="{A4180995-8776-49C3-8E53-C380057B278C}" dt="2023-05-29T17:00:36.623" v="3877" actId="164"/>
          <ac:picMkLst>
            <pc:docMk/>
            <pc:sldMk cId="2386011422" sldId="257"/>
            <ac:picMk id="3" creationId="{84994E9E-3BA6-4B6E-BFA5-8B6A98CDAEF8}"/>
          </ac:picMkLst>
        </pc:picChg>
        <pc:picChg chg="add mod">
          <ac:chgData name="정 예린" userId="0830f510a67e9d24" providerId="LiveId" clId="{A4180995-8776-49C3-8E53-C380057B278C}" dt="2023-05-29T17:00:36.623" v="3877" actId="164"/>
          <ac:picMkLst>
            <pc:docMk/>
            <pc:sldMk cId="2386011422" sldId="257"/>
            <ac:picMk id="5" creationId="{86A833AD-05B8-C999-5064-5950B9E7F0CC}"/>
          </ac:picMkLst>
        </pc:picChg>
        <pc:picChg chg="add mod">
          <ac:chgData name="정 예린" userId="0830f510a67e9d24" providerId="LiveId" clId="{A4180995-8776-49C3-8E53-C380057B278C}" dt="2023-05-30T10:39:03.539" v="7220" actId="14100"/>
          <ac:picMkLst>
            <pc:docMk/>
            <pc:sldMk cId="2386011422" sldId="257"/>
            <ac:picMk id="9" creationId="{1134EDD4-929B-A0EA-5B89-039A95CF550D}"/>
          </ac:picMkLst>
        </pc:picChg>
        <pc:picChg chg="add mod">
          <ac:chgData name="정 예린" userId="0830f510a67e9d24" providerId="LiveId" clId="{A4180995-8776-49C3-8E53-C380057B278C}" dt="2023-05-29T17:12:15.102" v="4059" actId="1076"/>
          <ac:picMkLst>
            <pc:docMk/>
            <pc:sldMk cId="2386011422" sldId="257"/>
            <ac:picMk id="14" creationId="{63863393-B035-8E38-8CC7-E840C8692BCB}"/>
          </ac:picMkLst>
        </pc:picChg>
      </pc:sldChg>
      <pc:sldChg chg="addSp delSp modSp mod ord">
        <pc:chgData name="정 예린" userId="0830f510a67e9d24" providerId="LiveId" clId="{A4180995-8776-49C3-8E53-C380057B278C}" dt="2023-05-31T06:58:08.579" v="9406" actId="20577"/>
        <pc:sldMkLst>
          <pc:docMk/>
          <pc:sldMk cId="3995507203" sldId="258"/>
        </pc:sldMkLst>
        <pc:spChg chg="add del mod">
          <ac:chgData name="정 예린" userId="0830f510a67e9d24" providerId="LiveId" clId="{A4180995-8776-49C3-8E53-C380057B278C}" dt="2023-05-28T13:11:54.432" v="795" actId="478"/>
          <ac:spMkLst>
            <pc:docMk/>
            <pc:sldMk cId="3995507203" sldId="258"/>
            <ac:spMk id="3" creationId="{7BC068AD-DB3B-CC4F-1E3C-B2268371E44E}"/>
          </ac:spMkLst>
        </pc:spChg>
        <pc:spChg chg="add mod">
          <ac:chgData name="정 예린" userId="0830f510a67e9d24" providerId="LiveId" clId="{A4180995-8776-49C3-8E53-C380057B278C}" dt="2023-05-30T17:04:57.919" v="7392" actId="123"/>
          <ac:spMkLst>
            <pc:docMk/>
            <pc:sldMk cId="3995507203" sldId="258"/>
            <ac:spMk id="4" creationId="{5E07DCA3-51A7-7747-58E4-96B895A7BB8A}"/>
          </ac:spMkLst>
        </pc:spChg>
        <pc:spChg chg="del">
          <ac:chgData name="정 예린" userId="0830f510a67e9d24" providerId="LiveId" clId="{A4180995-8776-49C3-8E53-C380057B278C}" dt="2023-05-28T13:11:26.870" v="791" actId="478"/>
          <ac:spMkLst>
            <pc:docMk/>
            <pc:sldMk cId="3995507203" sldId="258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28T13:12:22.414" v="799" actId="20577"/>
          <ac:spMkLst>
            <pc:docMk/>
            <pc:sldMk cId="3995507203" sldId="258"/>
            <ac:spMk id="8" creationId="{DD9E3E48-B308-BF5E-08E9-F961CF744654}"/>
          </ac:spMkLst>
        </pc:spChg>
        <pc:spChg chg="mod">
          <ac:chgData name="정 예린" userId="0830f510a67e9d24" providerId="LiveId" clId="{A4180995-8776-49C3-8E53-C380057B278C}" dt="2023-05-31T06:58:08.579" v="9406" actId="20577"/>
          <ac:spMkLst>
            <pc:docMk/>
            <pc:sldMk cId="3995507203" sldId="258"/>
            <ac:spMk id="11" creationId="{5AA52131-F976-0AE0-11FC-E3B6DF4F4D09}"/>
          </ac:spMkLst>
        </pc:spChg>
      </pc:sldChg>
      <pc:sldChg chg="addSp delSp modSp mod ord">
        <pc:chgData name="정 예린" userId="0830f510a67e9d24" providerId="LiveId" clId="{A4180995-8776-49C3-8E53-C380057B278C}" dt="2023-05-31T08:13:35.760" v="10595" actId="14100"/>
        <pc:sldMkLst>
          <pc:docMk/>
          <pc:sldMk cId="2411260812" sldId="259"/>
        </pc:sldMkLst>
        <pc:spChg chg="mod">
          <ac:chgData name="정 예린" userId="0830f510a67e9d24" providerId="LiveId" clId="{A4180995-8776-49C3-8E53-C380057B278C}" dt="2023-05-29T18:07:11.700" v="6287" actId="1076"/>
          <ac:spMkLst>
            <pc:docMk/>
            <pc:sldMk cId="2411260812" sldId="259"/>
            <ac:spMk id="3" creationId="{9A8BF3D5-67F3-6276-521C-96748FC905DA}"/>
          </ac:spMkLst>
        </pc:spChg>
        <pc:spChg chg="del">
          <ac:chgData name="정 예린" userId="0830f510a67e9d24" providerId="LiveId" clId="{A4180995-8776-49C3-8E53-C380057B278C}" dt="2023-05-28T13:11:37.142" v="793" actId="478"/>
          <ac:spMkLst>
            <pc:docMk/>
            <pc:sldMk cId="2411260812" sldId="259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28T13:12:19.521" v="798" actId="20577"/>
          <ac:spMkLst>
            <pc:docMk/>
            <pc:sldMk cId="2411260812" sldId="259"/>
            <ac:spMk id="8" creationId="{DD9E3E48-B308-BF5E-08E9-F961CF744654}"/>
          </ac:spMkLst>
        </pc:spChg>
        <pc:spChg chg="add mod">
          <ac:chgData name="정 예린" userId="0830f510a67e9d24" providerId="LiveId" clId="{A4180995-8776-49C3-8E53-C380057B278C}" dt="2023-05-29T18:18:59.378" v="6638" actId="1076"/>
          <ac:spMkLst>
            <pc:docMk/>
            <pc:sldMk cId="2411260812" sldId="259"/>
            <ac:spMk id="10" creationId="{E874AACD-39CE-7AA7-713C-139EECA38954}"/>
          </ac:spMkLst>
        </pc:spChg>
        <pc:spChg chg="add mod">
          <ac:chgData name="정 예린" userId="0830f510a67e9d24" providerId="LiveId" clId="{A4180995-8776-49C3-8E53-C380057B278C}" dt="2023-05-31T08:13:29.878" v="10593" actId="14100"/>
          <ac:spMkLst>
            <pc:docMk/>
            <pc:sldMk cId="2411260812" sldId="259"/>
            <ac:spMk id="18" creationId="{88004843-C192-2B21-71EB-A88595A2718D}"/>
          </ac:spMkLst>
        </pc:spChg>
        <pc:spChg chg="add mod">
          <ac:chgData name="정 예린" userId="0830f510a67e9d24" providerId="LiveId" clId="{A4180995-8776-49C3-8E53-C380057B278C}" dt="2023-05-31T08:13:35.760" v="10595" actId="14100"/>
          <ac:spMkLst>
            <pc:docMk/>
            <pc:sldMk cId="2411260812" sldId="259"/>
            <ac:spMk id="19" creationId="{43EECECF-DB42-C470-D802-369F0946EF6C}"/>
          </ac:spMkLst>
        </pc:spChg>
        <pc:spChg chg="add mod">
          <ac:chgData name="정 예린" userId="0830f510a67e9d24" providerId="LiveId" clId="{A4180995-8776-49C3-8E53-C380057B278C}" dt="2023-05-31T08:13:07.386" v="10588" actId="14100"/>
          <ac:spMkLst>
            <pc:docMk/>
            <pc:sldMk cId="2411260812" sldId="259"/>
            <ac:spMk id="20" creationId="{F6F6B8BA-DCAB-65BD-D47B-AA010966FE87}"/>
          </ac:spMkLst>
        </pc:spChg>
        <pc:grpChg chg="add mod">
          <ac:chgData name="정 예린" userId="0830f510a67e9d24" providerId="LiveId" clId="{A4180995-8776-49C3-8E53-C380057B278C}" dt="2023-05-29T18:18:49.331" v="6637" actId="1038"/>
          <ac:grpSpMkLst>
            <pc:docMk/>
            <pc:sldMk cId="2411260812" sldId="259"/>
            <ac:grpSpMk id="21" creationId="{4B906B4E-AF40-A77A-311A-D0BA0DAD69C2}"/>
          </ac:grpSpMkLst>
        </pc:grpChg>
        <pc:grpChg chg="add mod">
          <ac:chgData name="정 예린" userId="0830f510a67e9d24" providerId="LiveId" clId="{A4180995-8776-49C3-8E53-C380057B278C}" dt="2023-05-29T18:18:40.893" v="6598" actId="164"/>
          <ac:grpSpMkLst>
            <pc:docMk/>
            <pc:sldMk cId="2411260812" sldId="259"/>
            <ac:grpSpMk id="22" creationId="{CB40B3F4-C5EE-41C7-B20F-627CB4B6107F}"/>
          </ac:grpSpMkLst>
        </pc:grpChg>
        <pc:picChg chg="add mod">
          <ac:chgData name="정 예린" userId="0830f510a67e9d24" providerId="LiveId" clId="{A4180995-8776-49C3-8E53-C380057B278C}" dt="2023-05-29T18:18:37.515" v="6597" actId="164"/>
          <ac:picMkLst>
            <pc:docMk/>
            <pc:sldMk cId="2411260812" sldId="259"/>
            <ac:picMk id="5" creationId="{536B3D8B-D992-8DCC-6B77-E4D33C719957}"/>
          </ac:picMkLst>
        </pc:picChg>
        <pc:picChg chg="add del mod">
          <ac:chgData name="정 예린" userId="0830f510a67e9d24" providerId="LiveId" clId="{A4180995-8776-49C3-8E53-C380057B278C}" dt="2023-05-29T18:09:47.064" v="6294" actId="478"/>
          <ac:picMkLst>
            <pc:docMk/>
            <pc:sldMk cId="2411260812" sldId="259"/>
            <ac:picMk id="9" creationId="{45FB0F73-F3A6-395D-5782-5108D539CB56}"/>
          </ac:picMkLst>
        </pc:picChg>
        <pc:picChg chg="add mod">
          <ac:chgData name="정 예린" userId="0830f510a67e9d24" providerId="LiveId" clId="{A4180995-8776-49C3-8E53-C380057B278C}" dt="2023-05-29T18:18:40.893" v="6598" actId="164"/>
          <ac:picMkLst>
            <pc:docMk/>
            <pc:sldMk cId="2411260812" sldId="259"/>
            <ac:picMk id="13" creationId="{225FD03F-B6C1-B685-0425-8760954B48EF}"/>
          </ac:picMkLst>
        </pc:picChg>
        <pc:picChg chg="add mod modCrop">
          <ac:chgData name="정 예린" userId="0830f510a67e9d24" providerId="LiveId" clId="{A4180995-8776-49C3-8E53-C380057B278C}" dt="2023-05-29T18:18:40.893" v="6598" actId="164"/>
          <ac:picMkLst>
            <pc:docMk/>
            <pc:sldMk cId="2411260812" sldId="259"/>
            <ac:picMk id="15" creationId="{6B7E25A8-1B9F-8168-75F7-C6DCECBCB12C}"/>
          </ac:picMkLst>
        </pc:picChg>
        <pc:picChg chg="add mod modCrop">
          <ac:chgData name="정 예린" userId="0830f510a67e9d24" providerId="LiveId" clId="{A4180995-8776-49C3-8E53-C380057B278C}" dt="2023-05-29T18:18:37.515" v="6597" actId="164"/>
          <ac:picMkLst>
            <pc:docMk/>
            <pc:sldMk cId="2411260812" sldId="259"/>
            <ac:picMk id="17" creationId="{1A856353-A3AA-18A6-6B35-EE5C488569AD}"/>
          </ac:picMkLst>
        </pc:picChg>
      </pc:sldChg>
      <pc:sldChg chg="modSp mod">
        <pc:chgData name="정 예린" userId="0830f510a67e9d24" providerId="LiveId" clId="{A4180995-8776-49C3-8E53-C380057B278C}" dt="2023-05-31T08:14:40.997" v="10613" actId="1036"/>
        <pc:sldMkLst>
          <pc:docMk/>
          <pc:sldMk cId="3701614775" sldId="260"/>
        </pc:sldMkLst>
        <pc:spChg chg="mod">
          <ac:chgData name="정 예린" userId="0830f510a67e9d24" providerId="LiveId" clId="{A4180995-8776-49C3-8E53-C380057B278C}" dt="2023-05-31T08:14:40.997" v="10613" actId="1036"/>
          <ac:spMkLst>
            <pc:docMk/>
            <pc:sldMk cId="3701614775" sldId="260"/>
            <ac:spMk id="2" creationId="{5241BC1E-F55F-04D5-F4FE-3ACCC2EBA3B1}"/>
          </ac:spMkLst>
        </pc:spChg>
        <pc:spChg chg="mod">
          <ac:chgData name="정 예린" userId="0830f510a67e9d24" providerId="LiveId" clId="{A4180995-8776-49C3-8E53-C380057B278C}" dt="2023-05-31T08:14:35.407" v="10606" actId="1076"/>
          <ac:spMkLst>
            <pc:docMk/>
            <pc:sldMk cId="3701614775" sldId="260"/>
            <ac:spMk id="3" creationId="{77B27E9D-F42F-A1B0-0E09-A00894FBEC61}"/>
          </ac:spMkLst>
        </pc:spChg>
      </pc:sldChg>
      <pc:sldChg chg="modSp mod">
        <pc:chgData name="정 예린" userId="0830f510a67e9d24" providerId="LiveId" clId="{A4180995-8776-49C3-8E53-C380057B278C}" dt="2023-05-31T08:14:28.932" v="10605" actId="14100"/>
        <pc:sldMkLst>
          <pc:docMk/>
          <pc:sldMk cId="239484220" sldId="261"/>
        </pc:sldMkLst>
        <pc:spChg chg="mod">
          <ac:chgData name="정 예린" userId="0830f510a67e9d24" providerId="LiveId" clId="{A4180995-8776-49C3-8E53-C380057B278C}" dt="2023-05-28T16:21:13.113" v="3660" actId="1076"/>
          <ac:spMkLst>
            <pc:docMk/>
            <pc:sldMk cId="239484220" sldId="261"/>
            <ac:spMk id="2" creationId="{F7329ACC-4C52-9F07-19FC-9E682C4223AA}"/>
          </ac:spMkLst>
        </pc:spChg>
        <pc:spChg chg="mod">
          <ac:chgData name="정 예린" userId="0830f510a67e9d24" providerId="LiveId" clId="{A4180995-8776-49C3-8E53-C380057B278C}" dt="2023-05-31T08:14:28.932" v="10605" actId="14100"/>
          <ac:spMkLst>
            <pc:docMk/>
            <pc:sldMk cId="239484220" sldId="261"/>
            <ac:spMk id="3" creationId="{7BA0BE82-0CA2-1D9F-4575-FEBFD75C5717}"/>
          </ac:spMkLst>
        </pc:spChg>
        <pc:spChg chg="mod">
          <ac:chgData name="정 예린" userId="0830f510a67e9d24" providerId="LiveId" clId="{A4180995-8776-49C3-8E53-C380057B278C}" dt="2023-05-31T08:14:26.647" v="10604" actId="1076"/>
          <ac:spMkLst>
            <pc:docMk/>
            <pc:sldMk cId="239484220" sldId="261"/>
            <ac:spMk id="5" creationId="{017625DC-C794-F9C6-7604-382CF914BCFC}"/>
          </ac:spMkLst>
        </pc:spChg>
        <pc:picChg chg="mod">
          <ac:chgData name="정 예린" userId="0830f510a67e9d24" providerId="LiveId" clId="{A4180995-8776-49C3-8E53-C380057B278C}" dt="2023-05-28T15:36:21.945" v="2755" actId="1076"/>
          <ac:picMkLst>
            <pc:docMk/>
            <pc:sldMk cId="239484220" sldId="261"/>
            <ac:picMk id="12" creationId="{9CB2431C-2E73-B4EC-0E9E-B1814B979D56}"/>
          </ac:picMkLst>
        </pc:picChg>
        <pc:cxnChg chg="mod">
          <ac:chgData name="정 예린" userId="0830f510a67e9d24" providerId="LiveId" clId="{A4180995-8776-49C3-8E53-C380057B278C}" dt="2023-05-28T16:20:31.332" v="3650" actId="1036"/>
          <ac:cxnSpMkLst>
            <pc:docMk/>
            <pc:sldMk cId="239484220" sldId="261"/>
            <ac:cxnSpMk id="9" creationId="{DF680E0A-FEBC-8064-0648-9101E8B37FDB}"/>
          </ac:cxnSpMkLst>
        </pc:cxnChg>
      </pc:sldChg>
      <pc:sldChg chg="modSp mod">
        <pc:chgData name="정 예린" userId="0830f510a67e9d24" providerId="LiveId" clId="{A4180995-8776-49C3-8E53-C380057B278C}" dt="2023-05-31T06:52:41.926" v="9120" actId="1076"/>
        <pc:sldMkLst>
          <pc:docMk/>
          <pc:sldMk cId="1368042566" sldId="262"/>
        </pc:sldMkLst>
        <pc:spChg chg="mod">
          <ac:chgData name="정 예린" userId="0830f510a67e9d24" providerId="LiveId" clId="{A4180995-8776-49C3-8E53-C380057B278C}" dt="2023-05-28T16:22:04.373" v="3670" actId="255"/>
          <ac:spMkLst>
            <pc:docMk/>
            <pc:sldMk cId="1368042566" sldId="262"/>
            <ac:spMk id="2" creationId="{8F2F78D2-3552-C955-E615-6A07B7992BB4}"/>
          </ac:spMkLst>
        </pc:spChg>
        <pc:spChg chg="mod">
          <ac:chgData name="정 예린" userId="0830f510a67e9d24" providerId="LiveId" clId="{A4180995-8776-49C3-8E53-C380057B278C}" dt="2023-05-28T16:22:18.212" v="3674" actId="255"/>
          <ac:spMkLst>
            <pc:docMk/>
            <pc:sldMk cId="1368042566" sldId="262"/>
            <ac:spMk id="3" creationId="{7924A32C-28FE-BFF6-AE9A-FAA2DCBE6DC7}"/>
          </ac:spMkLst>
        </pc:spChg>
        <pc:spChg chg="mod">
          <ac:chgData name="정 예린" userId="0830f510a67e9d24" providerId="LiveId" clId="{A4180995-8776-49C3-8E53-C380057B278C}" dt="2023-05-31T06:52:41.926" v="9120" actId="1076"/>
          <ac:spMkLst>
            <pc:docMk/>
            <pc:sldMk cId="1368042566" sldId="262"/>
            <ac:spMk id="5" creationId="{514D64AA-0ABA-1C5A-1A60-B8FAAB9877E9}"/>
          </ac:spMkLst>
        </pc:spChg>
      </pc:sldChg>
      <pc:sldChg chg="delSp modSp add mod">
        <pc:chgData name="정 예린" userId="0830f510a67e9d24" providerId="LiveId" clId="{A4180995-8776-49C3-8E53-C380057B278C}" dt="2023-05-28T16:22:36.196" v="3677" actId="14100"/>
        <pc:sldMkLst>
          <pc:docMk/>
          <pc:sldMk cId="1630775184" sldId="263"/>
        </pc:sldMkLst>
        <pc:spChg chg="mod">
          <ac:chgData name="정 예린" userId="0830f510a67e9d24" providerId="LiveId" clId="{A4180995-8776-49C3-8E53-C380057B278C}" dt="2023-05-28T16:22:36.196" v="3677" actId="14100"/>
          <ac:spMkLst>
            <pc:docMk/>
            <pc:sldMk cId="1630775184" sldId="263"/>
            <ac:spMk id="2" creationId="{8F2F78D2-3552-C955-E615-6A07B7992BB4}"/>
          </ac:spMkLst>
        </pc:spChg>
        <pc:spChg chg="mod">
          <ac:chgData name="정 예린" userId="0830f510a67e9d24" providerId="LiveId" clId="{A4180995-8776-49C3-8E53-C380057B278C}" dt="2023-05-28T16:22:30.484" v="3675" actId="255"/>
          <ac:spMkLst>
            <pc:docMk/>
            <pc:sldMk cId="1630775184" sldId="263"/>
            <ac:spMk id="3" creationId="{7924A32C-28FE-BFF6-AE9A-FAA2DCBE6DC7}"/>
          </ac:spMkLst>
        </pc:spChg>
        <pc:spChg chg="del">
          <ac:chgData name="정 예린" userId="0830f510a67e9d24" providerId="LiveId" clId="{A4180995-8776-49C3-8E53-C380057B278C}" dt="2023-05-28T12:59:14.051" v="399" actId="478"/>
          <ac:spMkLst>
            <pc:docMk/>
            <pc:sldMk cId="1630775184" sldId="263"/>
            <ac:spMk id="5" creationId="{514D64AA-0ABA-1C5A-1A60-B8FAAB9877E9}"/>
          </ac:spMkLst>
        </pc:spChg>
      </pc:sldChg>
      <pc:sldChg chg="delSp modSp add mod">
        <pc:chgData name="정 예린" userId="0830f510a67e9d24" providerId="LiveId" clId="{A4180995-8776-49C3-8E53-C380057B278C}" dt="2023-05-28T16:22:47.526" v="3680" actId="14100"/>
        <pc:sldMkLst>
          <pc:docMk/>
          <pc:sldMk cId="1945956026" sldId="264"/>
        </pc:sldMkLst>
        <pc:spChg chg="mod">
          <ac:chgData name="정 예린" userId="0830f510a67e9d24" providerId="LiveId" clId="{A4180995-8776-49C3-8E53-C380057B278C}" dt="2023-05-28T16:22:47.526" v="3680" actId="14100"/>
          <ac:spMkLst>
            <pc:docMk/>
            <pc:sldMk cId="1945956026" sldId="264"/>
            <ac:spMk id="2" creationId="{8F2F78D2-3552-C955-E615-6A07B7992BB4}"/>
          </ac:spMkLst>
        </pc:spChg>
        <pc:spChg chg="mod">
          <ac:chgData name="정 예린" userId="0830f510a67e9d24" providerId="LiveId" clId="{A4180995-8776-49C3-8E53-C380057B278C}" dt="2023-05-28T16:22:41.884" v="3678" actId="255"/>
          <ac:spMkLst>
            <pc:docMk/>
            <pc:sldMk cId="1945956026" sldId="264"/>
            <ac:spMk id="3" creationId="{7924A32C-28FE-BFF6-AE9A-FAA2DCBE6DC7}"/>
          </ac:spMkLst>
        </pc:spChg>
        <pc:spChg chg="del">
          <ac:chgData name="정 예린" userId="0830f510a67e9d24" providerId="LiveId" clId="{A4180995-8776-49C3-8E53-C380057B278C}" dt="2023-05-28T12:59:22.958" v="423" actId="478"/>
          <ac:spMkLst>
            <pc:docMk/>
            <pc:sldMk cId="1945956026" sldId="264"/>
            <ac:spMk id="5" creationId="{514D64AA-0ABA-1C5A-1A60-B8FAAB9877E9}"/>
          </ac:spMkLst>
        </pc:spChg>
      </pc:sldChg>
      <pc:sldChg chg="addSp delSp modSp add mod">
        <pc:chgData name="정 예린" userId="0830f510a67e9d24" providerId="LiveId" clId="{A4180995-8776-49C3-8E53-C380057B278C}" dt="2023-05-31T08:10:54.695" v="10536" actId="20577"/>
        <pc:sldMkLst>
          <pc:docMk/>
          <pc:sldMk cId="1858334379" sldId="265"/>
        </pc:sldMkLst>
        <pc:spChg chg="del mod">
          <ac:chgData name="정 예린" userId="0830f510a67e9d24" providerId="LiveId" clId="{A4180995-8776-49C3-8E53-C380057B278C}" dt="2023-05-28T14:35:47.949" v="1594" actId="478"/>
          <ac:spMkLst>
            <pc:docMk/>
            <pc:sldMk cId="1858334379" sldId="265"/>
            <ac:spMk id="4" creationId="{5E07DCA3-51A7-7747-58E4-96B895A7BB8A}"/>
          </ac:spMkLst>
        </pc:spChg>
        <pc:spChg chg="add del">
          <ac:chgData name="정 예린" userId="0830f510a67e9d24" providerId="LiveId" clId="{A4180995-8776-49C3-8E53-C380057B278C}" dt="2023-05-28T14:28:30.757" v="1500" actId="478"/>
          <ac:spMkLst>
            <pc:docMk/>
            <pc:sldMk cId="1858334379" sldId="265"/>
            <ac:spMk id="6" creationId="{722111AE-062B-B9C5-4F8A-13CD5DC86806}"/>
          </ac:spMkLst>
        </pc:spChg>
        <pc:spChg chg="add mod">
          <ac:chgData name="정 예린" userId="0830f510a67e9d24" providerId="LiveId" clId="{A4180995-8776-49C3-8E53-C380057B278C}" dt="2023-05-28T14:56:35.073" v="1852" actId="1076"/>
          <ac:spMkLst>
            <pc:docMk/>
            <pc:sldMk cId="1858334379" sldId="265"/>
            <ac:spMk id="9" creationId="{37AC3F06-4172-E937-C15C-FBC53EA15764}"/>
          </ac:spMkLst>
        </pc:spChg>
        <pc:spChg chg="mod">
          <ac:chgData name="정 예린" userId="0830f510a67e9d24" providerId="LiveId" clId="{A4180995-8776-49C3-8E53-C380057B278C}" dt="2023-05-31T06:58:12.440" v="9409" actId="20577"/>
          <ac:spMkLst>
            <pc:docMk/>
            <pc:sldMk cId="1858334379" sldId="265"/>
            <ac:spMk id="11" creationId="{5AA52131-F976-0AE0-11FC-E3B6DF4F4D09}"/>
          </ac:spMkLst>
        </pc:spChg>
        <pc:spChg chg="add mod">
          <ac:chgData name="정 예린" userId="0830f510a67e9d24" providerId="LiveId" clId="{A4180995-8776-49C3-8E53-C380057B278C}" dt="2023-05-28T14:56:43.683" v="1853" actId="1076"/>
          <ac:spMkLst>
            <pc:docMk/>
            <pc:sldMk cId="1858334379" sldId="265"/>
            <ac:spMk id="13" creationId="{E467B552-3D1B-A094-68D2-E40B5B7BCCD2}"/>
          </ac:spMkLst>
        </pc:spChg>
        <pc:spChg chg="add mod">
          <ac:chgData name="정 예린" userId="0830f510a67e9d24" providerId="LiveId" clId="{A4180995-8776-49C3-8E53-C380057B278C}" dt="2023-05-28T14:56:55.820" v="1856" actId="1076"/>
          <ac:spMkLst>
            <pc:docMk/>
            <pc:sldMk cId="1858334379" sldId="265"/>
            <ac:spMk id="16" creationId="{E83ECF17-14D1-F558-3DC2-028A2D7ECA88}"/>
          </ac:spMkLst>
        </pc:spChg>
        <pc:spChg chg="add mod">
          <ac:chgData name="정 예린" userId="0830f510a67e9d24" providerId="LiveId" clId="{A4180995-8776-49C3-8E53-C380057B278C}" dt="2023-05-30T10:32:20.262" v="7086"/>
          <ac:spMkLst>
            <pc:docMk/>
            <pc:sldMk cId="1858334379" sldId="265"/>
            <ac:spMk id="18" creationId="{4FBA87BB-81A7-C66B-CBF7-2349821EB285}"/>
          </ac:spMkLst>
        </pc:spChg>
        <pc:spChg chg="add mod">
          <ac:chgData name="정 예린" userId="0830f510a67e9d24" providerId="LiveId" clId="{A4180995-8776-49C3-8E53-C380057B278C}" dt="2023-05-28T14:48:21.350" v="1708" actId="404"/>
          <ac:spMkLst>
            <pc:docMk/>
            <pc:sldMk cId="1858334379" sldId="265"/>
            <ac:spMk id="20" creationId="{B837D5B9-1E41-B815-C7BA-7E9B2B4529AF}"/>
          </ac:spMkLst>
        </pc:spChg>
        <pc:spChg chg="add del mod">
          <ac:chgData name="정 예린" userId="0830f510a67e9d24" providerId="LiveId" clId="{A4180995-8776-49C3-8E53-C380057B278C}" dt="2023-05-28T14:36:07.808" v="1600" actId="478"/>
          <ac:spMkLst>
            <pc:docMk/>
            <pc:sldMk cId="1858334379" sldId="265"/>
            <ac:spMk id="23" creationId="{CA368DA5-6E7F-CE61-0FEB-06651FD12732}"/>
          </ac:spMkLst>
        </pc:spChg>
        <pc:spChg chg="add mod">
          <ac:chgData name="정 예린" userId="0830f510a67e9d24" providerId="LiveId" clId="{A4180995-8776-49C3-8E53-C380057B278C}" dt="2023-05-28T14:57:37.897" v="1860" actId="1076"/>
          <ac:spMkLst>
            <pc:docMk/>
            <pc:sldMk cId="1858334379" sldId="265"/>
            <ac:spMk id="24" creationId="{AF6127EB-7CAE-78EB-31F3-BF2D8190B04C}"/>
          </ac:spMkLst>
        </pc:spChg>
        <pc:spChg chg="add del mod">
          <ac:chgData name="정 예린" userId="0830f510a67e9d24" providerId="LiveId" clId="{A4180995-8776-49C3-8E53-C380057B278C}" dt="2023-05-28T14:45:45.595" v="1697" actId="478"/>
          <ac:spMkLst>
            <pc:docMk/>
            <pc:sldMk cId="1858334379" sldId="265"/>
            <ac:spMk id="25" creationId="{AE7964F2-05AA-94D1-B156-D4EA508943B7}"/>
          </ac:spMkLst>
        </pc:spChg>
        <pc:spChg chg="add del">
          <ac:chgData name="정 예린" userId="0830f510a67e9d24" providerId="LiveId" clId="{A4180995-8776-49C3-8E53-C380057B278C}" dt="2023-05-28T14:47:26.608" v="1699" actId="478"/>
          <ac:spMkLst>
            <pc:docMk/>
            <pc:sldMk cId="1858334379" sldId="265"/>
            <ac:spMk id="27" creationId="{1D7817D3-2040-F1CB-6E5C-D94C5523605E}"/>
          </ac:spMkLst>
        </pc:spChg>
        <pc:graphicFrameChg chg="add del mod modGraphic">
          <ac:chgData name="정 예린" userId="0830f510a67e9d24" providerId="LiveId" clId="{A4180995-8776-49C3-8E53-C380057B278C}" dt="2023-05-28T14:53:13.602" v="1765" actId="478"/>
          <ac:graphicFrameMkLst>
            <pc:docMk/>
            <pc:sldMk cId="1858334379" sldId="265"/>
            <ac:graphicFrameMk id="3" creationId="{2DF42B1F-9B80-A44A-3675-DD6999190E02}"/>
          </ac:graphicFrameMkLst>
        </pc:graphicFrameChg>
        <pc:graphicFrameChg chg="add del mod">
          <ac:chgData name="정 예린" userId="0830f510a67e9d24" providerId="LiveId" clId="{A4180995-8776-49C3-8E53-C380057B278C}" dt="2023-05-28T14:29:49.761" v="1525" actId="478"/>
          <ac:graphicFrameMkLst>
            <pc:docMk/>
            <pc:sldMk cId="1858334379" sldId="265"/>
            <ac:graphicFrameMk id="10" creationId="{2F47FA05-6285-29A4-952C-5FE01ED348C8}"/>
          </ac:graphicFrameMkLst>
        </pc:graphicFrameChg>
        <pc:graphicFrameChg chg="add del mod modGraphic">
          <ac:chgData name="정 예린" userId="0830f510a67e9d24" providerId="LiveId" clId="{A4180995-8776-49C3-8E53-C380057B278C}" dt="2023-05-28T14:52:25.183" v="1750" actId="478"/>
          <ac:graphicFrameMkLst>
            <pc:docMk/>
            <pc:sldMk cId="1858334379" sldId="265"/>
            <ac:graphicFrameMk id="12" creationId="{2B0ED3BB-7132-4D1D-F8E0-57C20082CA61}"/>
          </ac:graphicFrameMkLst>
        </pc:graphicFrameChg>
        <pc:graphicFrameChg chg="add del mod">
          <ac:chgData name="정 예린" userId="0830f510a67e9d24" providerId="LiveId" clId="{A4180995-8776-49C3-8E53-C380057B278C}" dt="2023-05-28T14:52:26.495" v="1751" actId="478"/>
          <ac:graphicFrameMkLst>
            <pc:docMk/>
            <pc:sldMk cId="1858334379" sldId="265"/>
            <ac:graphicFrameMk id="14" creationId="{9AF5A44E-53FE-F5CF-E8E0-8550F6E05032}"/>
          </ac:graphicFrameMkLst>
        </pc:graphicFrameChg>
        <pc:graphicFrameChg chg="add del mod">
          <ac:chgData name="정 예린" userId="0830f510a67e9d24" providerId="LiveId" clId="{A4180995-8776-49C3-8E53-C380057B278C}" dt="2023-05-28T14:52:27.846" v="1752" actId="478"/>
          <ac:graphicFrameMkLst>
            <pc:docMk/>
            <pc:sldMk cId="1858334379" sldId="265"/>
            <ac:graphicFrameMk id="17" creationId="{359431BA-0A18-8BE2-E3E2-EDC2B902B059}"/>
          </ac:graphicFrameMkLst>
        </pc:graphicFrameChg>
        <pc:graphicFrameChg chg="add del mod">
          <ac:chgData name="정 예린" userId="0830f510a67e9d24" providerId="LiveId" clId="{A4180995-8776-49C3-8E53-C380057B278C}" dt="2023-05-28T14:52:28.996" v="1753" actId="478"/>
          <ac:graphicFrameMkLst>
            <pc:docMk/>
            <pc:sldMk cId="1858334379" sldId="265"/>
            <ac:graphicFrameMk id="19" creationId="{8AC7B106-901D-3E6E-61D9-37A5BE90C03C}"/>
          </ac:graphicFrameMkLst>
        </pc:graphicFrameChg>
        <pc:graphicFrameChg chg="add del mod">
          <ac:chgData name="정 예린" userId="0830f510a67e9d24" providerId="LiveId" clId="{A4180995-8776-49C3-8E53-C380057B278C}" dt="2023-05-28T14:52:30.797" v="1754" actId="478"/>
          <ac:graphicFrameMkLst>
            <pc:docMk/>
            <pc:sldMk cId="1858334379" sldId="265"/>
            <ac:graphicFrameMk id="21" creationId="{5F291DCD-E0FC-51A9-43AC-233ABA46FD82}"/>
          </ac:graphicFrameMkLst>
        </pc:graphicFrameChg>
        <pc:graphicFrameChg chg="add mod modGraphic">
          <ac:chgData name="정 예린" userId="0830f510a67e9d24" providerId="LiveId" clId="{A4180995-8776-49C3-8E53-C380057B278C}" dt="2023-05-28T15:08:53.100" v="1903" actId="122"/>
          <ac:graphicFrameMkLst>
            <pc:docMk/>
            <pc:sldMk cId="1858334379" sldId="265"/>
            <ac:graphicFrameMk id="30" creationId="{EC17ABB6-B58D-DD6B-DD86-12EDEF4D5649}"/>
          </ac:graphicFrameMkLst>
        </pc:graphicFrameChg>
        <pc:graphicFrameChg chg="add mod modGraphic">
          <ac:chgData name="정 예린" userId="0830f510a67e9d24" providerId="LiveId" clId="{A4180995-8776-49C3-8E53-C380057B278C}" dt="2023-05-28T15:13:54.778" v="1922" actId="255"/>
          <ac:graphicFrameMkLst>
            <pc:docMk/>
            <pc:sldMk cId="1858334379" sldId="265"/>
            <ac:graphicFrameMk id="31" creationId="{60E71EF6-8302-CC53-F4E7-4B876057D0C8}"/>
          </ac:graphicFrameMkLst>
        </pc:graphicFrameChg>
        <pc:graphicFrameChg chg="add mod modGraphic">
          <ac:chgData name="정 예린" userId="0830f510a67e9d24" providerId="LiveId" clId="{A4180995-8776-49C3-8E53-C380057B278C}" dt="2023-05-31T08:10:54.695" v="10536" actId="20577"/>
          <ac:graphicFrameMkLst>
            <pc:docMk/>
            <pc:sldMk cId="1858334379" sldId="265"/>
            <ac:graphicFrameMk id="32" creationId="{CEE07AA7-77DD-C113-EBDD-A48A6C7FCE2A}"/>
          </ac:graphicFrameMkLst>
        </pc:graphicFrameChg>
        <pc:graphicFrameChg chg="add mod modGraphic">
          <ac:chgData name="정 예린" userId="0830f510a67e9d24" providerId="LiveId" clId="{A4180995-8776-49C3-8E53-C380057B278C}" dt="2023-05-28T15:14:03.629" v="1924" actId="255"/>
          <ac:graphicFrameMkLst>
            <pc:docMk/>
            <pc:sldMk cId="1858334379" sldId="265"/>
            <ac:graphicFrameMk id="33" creationId="{FE000828-56A6-41C5-4705-861FF9346268}"/>
          </ac:graphicFrameMkLst>
        </pc:graphicFrameChg>
        <pc:graphicFrameChg chg="add mod modGraphic">
          <ac:chgData name="정 예린" userId="0830f510a67e9d24" providerId="LiveId" clId="{A4180995-8776-49C3-8E53-C380057B278C}" dt="2023-05-28T15:14:18.727" v="1927" actId="13926"/>
          <ac:graphicFrameMkLst>
            <pc:docMk/>
            <pc:sldMk cId="1858334379" sldId="265"/>
            <ac:graphicFrameMk id="34" creationId="{D58A551C-A722-2BA3-041E-96085FC3394D}"/>
          </ac:graphicFrameMkLst>
        </pc:graphicFrameChg>
        <pc:graphicFrameChg chg="add mod modGraphic">
          <ac:chgData name="정 예린" userId="0830f510a67e9d24" providerId="LiveId" clId="{A4180995-8776-49C3-8E53-C380057B278C}" dt="2023-05-28T15:14:27.298" v="1928" actId="13926"/>
          <ac:graphicFrameMkLst>
            <pc:docMk/>
            <pc:sldMk cId="1858334379" sldId="265"/>
            <ac:graphicFrameMk id="35" creationId="{4380A2B5-E034-E750-ED61-1BB8ED9FEA87}"/>
          </ac:graphicFrameMkLst>
        </pc:graphicFrameChg>
        <pc:picChg chg="add mod">
          <ac:chgData name="정 예린" userId="0830f510a67e9d24" providerId="LiveId" clId="{A4180995-8776-49C3-8E53-C380057B278C}" dt="2023-05-30T17:32:40.392" v="8272" actId="207"/>
          <ac:picMkLst>
            <pc:docMk/>
            <pc:sldMk cId="1858334379" sldId="265"/>
            <ac:picMk id="29" creationId="{ED19C05A-9BFA-8F79-AC89-3D325E37FD92}"/>
          </ac:picMkLst>
        </pc:picChg>
        <pc:picChg chg="add mod">
          <ac:chgData name="정 예린" userId="0830f510a67e9d24" providerId="LiveId" clId="{A4180995-8776-49C3-8E53-C380057B278C}" dt="2023-05-30T17:32:40.392" v="8272" actId="207"/>
          <ac:picMkLst>
            <pc:docMk/>
            <pc:sldMk cId="1858334379" sldId="265"/>
            <ac:picMk id="36" creationId="{C0694ACA-74E9-8A0D-F59B-499D73502F3D}"/>
          </ac:picMkLst>
        </pc:picChg>
      </pc:sldChg>
      <pc:sldChg chg="modSp add mod">
        <pc:chgData name="정 예린" userId="0830f510a67e9d24" providerId="LiveId" clId="{A4180995-8776-49C3-8E53-C380057B278C}" dt="2023-05-31T07:32:13.242" v="9948" actId="122"/>
        <pc:sldMkLst>
          <pc:docMk/>
          <pc:sldMk cId="1984665095" sldId="266"/>
        </pc:sldMkLst>
        <pc:spChg chg="mod">
          <ac:chgData name="정 예린" userId="0830f510a67e9d24" providerId="LiveId" clId="{A4180995-8776-49C3-8E53-C380057B278C}" dt="2023-05-31T07:32:13.242" v="9948" actId="122"/>
          <ac:spMkLst>
            <pc:docMk/>
            <pc:sldMk cId="1984665095" sldId="266"/>
            <ac:spMk id="4" creationId="{5E07DCA3-51A7-7747-58E4-96B895A7BB8A}"/>
          </ac:spMkLst>
        </pc:spChg>
        <pc:spChg chg="mod">
          <ac:chgData name="정 예린" userId="0830f510a67e9d24" providerId="LiveId" clId="{A4180995-8776-49C3-8E53-C380057B278C}" dt="2023-05-28T15:25:35.157" v="2171" actId="20577"/>
          <ac:spMkLst>
            <pc:docMk/>
            <pc:sldMk cId="1984665095" sldId="266"/>
            <ac:spMk id="8" creationId="{DD9E3E48-B308-BF5E-08E9-F961CF744654}"/>
          </ac:spMkLst>
        </pc:spChg>
        <pc:spChg chg="mod">
          <ac:chgData name="정 예린" userId="0830f510a67e9d24" providerId="LiveId" clId="{A4180995-8776-49C3-8E53-C380057B278C}" dt="2023-05-31T06:58:45.356" v="9423" actId="20577"/>
          <ac:spMkLst>
            <pc:docMk/>
            <pc:sldMk cId="1984665095" sldId="266"/>
            <ac:spMk id="11" creationId="{5AA52131-F976-0AE0-11FC-E3B6DF4F4D09}"/>
          </ac:spMkLst>
        </pc:spChg>
      </pc:sldChg>
      <pc:sldChg chg="addSp modSp add mod">
        <pc:chgData name="정 예린" userId="0830f510a67e9d24" providerId="LiveId" clId="{A4180995-8776-49C3-8E53-C380057B278C}" dt="2023-05-31T06:58:53.171" v="9428" actId="14100"/>
        <pc:sldMkLst>
          <pc:docMk/>
          <pc:sldMk cId="3738200633" sldId="267"/>
        </pc:sldMkLst>
        <pc:spChg chg="add mod">
          <ac:chgData name="정 예린" userId="0830f510a67e9d24" providerId="LiveId" clId="{A4180995-8776-49C3-8E53-C380057B278C}" dt="2023-05-29T18:38:41.132" v="7044" actId="1582"/>
          <ac:spMkLst>
            <pc:docMk/>
            <pc:sldMk cId="3738200633" sldId="267"/>
            <ac:spMk id="2" creationId="{F2646845-B452-79AF-5595-98145C2E72F2}"/>
          </ac:spMkLst>
        </pc:spChg>
        <pc:spChg chg="add mod">
          <ac:chgData name="정 예린" userId="0830f510a67e9d24" providerId="LiveId" clId="{A4180995-8776-49C3-8E53-C380057B278C}" dt="2023-05-28T16:16:28.788" v="3588" actId="1076"/>
          <ac:spMkLst>
            <pc:docMk/>
            <pc:sldMk cId="3738200633" sldId="267"/>
            <ac:spMk id="6" creationId="{BC0BF2AB-75B6-F1D4-7951-FC56E7968C35}"/>
          </ac:spMkLst>
        </pc:spChg>
        <pc:spChg chg="mod">
          <ac:chgData name="정 예린" userId="0830f510a67e9d24" providerId="LiveId" clId="{A4180995-8776-49C3-8E53-C380057B278C}" dt="2023-05-28T15:35:13.525" v="2753" actId="20577"/>
          <ac:spMkLst>
            <pc:docMk/>
            <pc:sldMk cId="3738200633" sldId="267"/>
            <ac:spMk id="8" creationId="{DD9E3E48-B308-BF5E-08E9-F961CF744654}"/>
          </ac:spMkLst>
        </pc:spChg>
        <pc:spChg chg="mod">
          <ac:chgData name="정 예린" userId="0830f510a67e9d24" providerId="LiveId" clId="{A4180995-8776-49C3-8E53-C380057B278C}" dt="2023-05-31T06:58:53.171" v="9428" actId="14100"/>
          <ac:spMkLst>
            <pc:docMk/>
            <pc:sldMk cId="3738200633" sldId="267"/>
            <ac:spMk id="11" creationId="{5AA52131-F976-0AE0-11FC-E3B6DF4F4D09}"/>
          </ac:spMkLst>
        </pc:spChg>
        <pc:graphicFrameChg chg="add mod modGraphic">
          <ac:chgData name="정 예린" userId="0830f510a67e9d24" providerId="LiveId" clId="{A4180995-8776-49C3-8E53-C380057B278C}" dt="2023-05-29T18:37:50.654" v="7039" actId="12"/>
          <ac:graphicFrameMkLst>
            <pc:docMk/>
            <pc:sldMk cId="3738200633" sldId="267"/>
            <ac:graphicFrameMk id="5" creationId="{CF86BC0E-960A-ACC6-9369-542434C271D8}"/>
          </ac:graphicFrameMkLst>
        </pc:graphicFrameChg>
      </pc:sldChg>
      <pc:sldChg chg="delSp modSp add mod">
        <pc:chgData name="정 예린" userId="0830f510a67e9d24" providerId="LiveId" clId="{A4180995-8776-49C3-8E53-C380057B278C}" dt="2023-05-31T08:14:12.322" v="10600" actId="478"/>
        <pc:sldMkLst>
          <pc:docMk/>
          <pc:sldMk cId="3630685226" sldId="268"/>
        </pc:sldMkLst>
        <pc:spChg chg="mod">
          <ac:chgData name="정 예린" userId="0830f510a67e9d24" providerId="LiveId" clId="{A4180995-8776-49C3-8E53-C380057B278C}" dt="2023-05-28T16:21:38.223" v="3666" actId="1076"/>
          <ac:spMkLst>
            <pc:docMk/>
            <pc:sldMk cId="3630685226" sldId="268"/>
            <ac:spMk id="2" creationId="{F7329ACC-4C52-9F07-19FC-9E682C4223AA}"/>
          </ac:spMkLst>
        </pc:spChg>
        <pc:spChg chg="mod">
          <ac:chgData name="정 예린" userId="0830f510a67e9d24" providerId="LiveId" clId="{A4180995-8776-49C3-8E53-C380057B278C}" dt="2023-05-28T16:20:18.845" v="3628" actId="1076"/>
          <ac:spMkLst>
            <pc:docMk/>
            <pc:sldMk cId="3630685226" sldId="268"/>
            <ac:spMk id="3" creationId="{7BA0BE82-0CA2-1D9F-4575-FEBFD75C5717}"/>
          </ac:spMkLst>
        </pc:spChg>
        <pc:spChg chg="mod">
          <ac:chgData name="정 예린" userId="0830f510a67e9d24" providerId="LiveId" clId="{A4180995-8776-49C3-8E53-C380057B278C}" dt="2023-05-28T16:19:57.863" v="3622" actId="1076"/>
          <ac:spMkLst>
            <pc:docMk/>
            <pc:sldMk cId="3630685226" sldId="268"/>
            <ac:spMk id="5" creationId="{017625DC-C794-F9C6-7604-382CF914BCFC}"/>
          </ac:spMkLst>
        </pc:spChg>
        <pc:spChg chg="mod">
          <ac:chgData name="정 예린" userId="0830f510a67e9d24" providerId="LiveId" clId="{A4180995-8776-49C3-8E53-C380057B278C}" dt="2023-05-28T16:18:54.742" v="3609" actId="1076"/>
          <ac:spMkLst>
            <pc:docMk/>
            <pc:sldMk cId="3630685226" sldId="268"/>
            <ac:spMk id="6" creationId="{E2376017-B721-D5ED-5FF5-AC8E544A6CBD}"/>
          </ac:spMkLst>
        </pc:spChg>
        <pc:picChg chg="del mod">
          <ac:chgData name="정 예린" userId="0830f510a67e9d24" providerId="LiveId" clId="{A4180995-8776-49C3-8E53-C380057B278C}" dt="2023-05-31T08:14:12.322" v="10600" actId="478"/>
          <ac:picMkLst>
            <pc:docMk/>
            <pc:sldMk cId="3630685226" sldId="268"/>
            <ac:picMk id="12" creationId="{9CB2431C-2E73-B4EC-0E9E-B1814B979D56}"/>
          </ac:picMkLst>
        </pc:picChg>
        <pc:cxnChg chg="mod">
          <ac:chgData name="정 예린" userId="0830f510a67e9d24" providerId="LiveId" clId="{A4180995-8776-49C3-8E53-C380057B278C}" dt="2023-05-28T16:20:24.981" v="3648" actId="1037"/>
          <ac:cxnSpMkLst>
            <pc:docMk/>
            <pc:sldMk cId="3630685226" sldId="268"/>
            <ac:cxnSpMk id="9" creationId="{DF680E0A-FEBC-8064-0648-9101E8B37FDB}"/>
          </ac:cxnSpMkLst>
        </pc:cxnChg>
      </pc:sldChg>
      <pc:sldChg chg="addSp modSp add mod ord">
        <pc:chgData name="정 예린" userId="0830f510a67e9d24" providerId="LiveId" clId="{A4180995-8776-49C3-8E53-C380057B278C}" dt="2023-05-31T06:58:16.805" v="9411" actId="20577"/>
        <pc:sldMkLst>
          <pc:docMk/>
          <pc:sldMk cId="552307403" sldId="269"/>
        </pc:sldMkLst>
        <pc:spChg chg="add mod">
          <ac:chgData name="정 예린" userId="0830f510a67e9d24" providerId="LiveId" clId="{A4180995-8776-49C3-8E53-C380057B278C}" dt="2023-05-29T18:03:10.527" v="6255" actId="122"/>
          <ac:spMkLst>
            <pc:docMk/>
            <pc:sldMk cId="552307403" sldId="269"/>
            <ac:spMk id="2" creationId="{1B4503E3-8860-72B1-F22C-E92E46621C0A}"/>
          </ac:spMkLst>
        </pc:spChg>
        <pc:spChg chg="mod">
          <ac:chgData name="정 예린" userId="0830f510a67e9d24" providerId="LiveId" clId="{A4180995-8776-49C3-8E53-C380057B278C}" dt="2023-05-29T17:54:16.183" v="5780"/>
          <ac:spMkLst>
            <pc:docMk/>
            <pc:sldMk cId="552307403" sldId="269"/>
            <ac:spMk id="3" creationId="{9A8BF3D5-67F3-6276-521C-96748FC905DA}"/>
          </ac:spMkLst>
        </pc:spChg>
        <pc:spChg chg="add mod">
          <ac:chgData name="정 예린" userId="0830f510a67e9d24" providerId="LiveId" clId="{A4180995-8776-49C3-8E53-C380057B278C}" dt="2023-05-29T18:05:49.047" v="6282" actId="207"/>
          <ac:spMkLst>
            <pc:docMk/>
            <pc:sldMk cId="552307403" sldId="269"/>
            <ac:spMk id="6" creationId="{9410060A-1CFD-569F-2B63-CB25BFD3321C}"/>
          </ac:spMkLst>
        </pc:spChg>
        <pc:spChg chg="mod">
          <ac:chgData name="정 예린" userId="0830f510a67e9d24" providerId="LiveId" clId="{A4180995-8776-49C3-8E53-C380057B278C}" dt="2023-05-31T06:58:16.805" v="9411" actId="20577"/>
          <ac:spMkLst>
            <pc:docMk/>
            <pc:sldMk cId="552307403" sldId="269"/>
            <ac:spMk id="11" creationId="{5AA52131-F976-0AE0-11FC-E3B6DF4F4D09}"/>
          </ac:spMkLst>
        </pc:spChg>
        <pc:graphicFrameChg chg="add mod modGraphic">
          <ac:chgData name="정 예린" userId="0830f510a67e9d24" providerId="LiveId" clId="{A4180995-8776-49C3-8E53-C380057B278C}" dt="2023-05-29T18:04:09.967" v="6269" actId="20577"/>
          <ac:graphicFrameMkLst>
            <pc:docMk/>
            <pc:sldMk cId="552307403" sldId="269"/>
            <ac:graphicFrameMk id="5" creationId="{57BE5C53-3CBE-98CC-8F6D-D90315DE661A}"/>
          </ac:graphicFrameMkLst>
        </pc:graphicFrameChg>
      </pc:sldChg>
      <pc:sldChg chg="delSp modSp add del mod">
        <pc:chgData name="정 예린" userId="0830f510a67e9d24" providerId="LiveId" clId="{A4180995-8776-49C3-8E53-C380057B278C}" dt="2023-05-30T10:49:24.561" v="7223" actId="47"/>
        <pc:sldMkLst>
          <pc:docMk/>
          <pc:sldMk cId="3741716794" sldId="270"/>
        </pc:sldMkLst>
        <pc:spChg chg="mod">
          <ac:chgData name="정 예린" userId="0830f510a67e9d24" providerId="LiveId" clId="{A4180995-8776-49C3-8E53-C380057B278C}" dt="2023-05-29T17:31:26.833" v="5055" actId="122"/>
          <ac:spMkLst>
            <pc:docMk/>
            <pc:sldMk cId="3741716794" sldId="270"/>
            <ac:spMk id="10" creationId="{FEBD284A-FB97-5F8F-45C8-C59673506C5A}"/>
          </ac:spMkLst>
        </pc:spChg>
        <pc:spChg chg="del mod">
          <ac:chgData name="정 예린" userId="0830f510a67e9d24" providerId="LiveId" clId="{A4180995-8776-49C3-8E53-C380057B278C}" dt="2023-05-29T17:12:32.648" v="4065" actId="478"/>
          <ac:spMkLst>
            <pc:docMk/>
            <pc:sldMk cId="3741716794" sldId="270"/>
            <ac:spMk id="12" creationId="{865CFF71-CCB7-EDCA-9A02-F9C3B8457EBD}"/>
          </ac:spMkLst>
        </pc:spChg>
        <pc:spChg chg="del">
          <ac:chgData name="정 예린" userId="0830f510a67e9d24" providerId="LiveId" clId="{A4180995-8776-49C3-8E53-C380057B278C}" dt="2023-05-29T17:12:34.115" v="4066" actId="478"/>
          <ac:spMkLst>
            <pc:docMk/>
            <pc:sldMk cId="3741716794" sldId="270"/>
            <ac:spMk id="16" creationId="{39C67CCB-CA67-6DA2-5396-46DB352206C3}"/>
          </ac:spMkLst>
        </pc:spChg>
        <pc:spChg chg="mod">
          <ac:chgData name="정 예린" userId="0830f510a67e9d24" providerId="LiveId" clId="{A4180995-8776-49C3-8E53-C380057B278C}" dt="2023-05-29T17:24:33.998" v="4698" actId="1076"/>
          <ac:spMkLst>
            <pc:docMk/>
            <pc:sldMk cId="3741716794" sldId="270"/>
            <ac:spMk id="18" creationId="{F0703942-CBE8-401F-70DD-B5EFD1690E6D}"/>
          </ac:spMkLst>
        </pc:spChg>
        <pc:spChg chg="mod">
          <ac:chgData name="정 예린" userId="0830f510a67e9d24" providerId="LiveId" clId="{A4180995-8776-49C3-8E53-C380057B278C}" dt="2023-05-29T17:24:38.824" v="4714" actId="1037"/>
          <ac:spMkLst>
            <pc:docMk/>
            <pc:sldMk cId="3741716794" sldId="270"/>
            <ac:spMk id="19" creationId="{3B844FAE-6A01-962C-4AD8-0717E868579C}"/>
          </ac:spMkLst>
        </pc:spChg>
        <pc:spChg chg="del">
          <ac:chgData name="정 예린" userId="0830f510a67e9d24" providerId="LiveId" clId="{A4180995-8776-49C3-8E53-C380057B278C}" dt="2023-05-29T17:12:27.786" v="4061" actId="478"/>
          <ac:spMkLst>
            <pc:docMk/>
            <pc:sldMk cId="3741716794" sldId="270"/>
            <ac:spMk id="24" creationId="{154B123F-7499-1D24-9356-41385A8D2490}"/>
          </ac:spMkLst>
        </pc:spChg>
        <pc:spChg chg="del">
          <ac:chgData name="정 예린" userId="0830f510a67e9d24" providerId="LiveId" clId="{A4180995-8776-49C3-8E53-C380057B278C}" dt="2023-05-29T17:12:29.375" v="4063" actId="478"/>
          <ac:spMkLst>
            <pc:docMk/>
            <pc:sldMk cId="3741716794" sldId="270"/>
            <ac:spMk id="25" creationId="{CB42EEFF-6468-6DE6-7015-8863365AB838}"/>
          </ac:spMkLst>
        </pc:spChg>
        <pc:spChg chg="del">
          <ac:chgData name="정 예린" userId="0830f510a67e9d24" providerId="LiveId" clId="{A4180995-8776-49C3-8E53-C380057B278C}" dt="2023-05-29T17:12:34.760" v="4067" actId="478"/>
          <ac:spMkLst>
            <pc:docMk/>
            <pc:sldMk cId="3741716794" sldId="270"/>
            <ac:spMk id="26" creationId="{B535E739-6D03-9FCE-20AF-2983A64693B0}"/>
          </ac:spMkLst>
        </pc:spChg>
        <pc:spChg chg="del">
          <ac:chgData name="정 예린" userId="0830f510a67e9d24" providerId="LiveId" clId="{A4180995-8776-49C3-8E53-C380057B278C}" dt="2023-05-29T17:12:36.218" v="4069" actId="478"/>
          <ac:spMkLst>
            <pc:docMk/>
            <pc:sldMk cId="3741716794" sldId="270"/>
            <ac:spMk id="27" creationId="{4E4D01E3-7B2B-D5B7-BB80-7A240C0DE8FF}"/>
          </ac:spMkLst>
        </pc:spChg>
        <pc:grpChg chg="mod">
          <ac:chgData name="정 예린" userId="0830f510a67e9d24" providerId="LiveId" clId="{A4180995-8776-49C3-8E53-C380057B278C}" dt="2023-05-29T17:24:48.182" v="4716" actId="1076"/>
          <ac:grpSpMkLst>
            <pc:docMk/>
            <pc:sldMk cId="3741716794" sldId="270"/>
            <ac:grpSpMk id="6" creationId="{0FAA5BEC-22F5-A617-B3BE-C5948C16505E}"/>
          </ac:grpSpMkLst>
        </pc:grpChg>
        <pc:picChg chg="del">
          <ac:chgData name="정 예린" userId="0830f510a67e9d24" providerId="LiveId" clId="{A4180995-8776-49C3-8E53-C380057B278C}" dt="2023-05-29T17:12:28.380" v="4062" actId="478"/>
          <ac:picMkLst>
            <pc:docMk/>
            <pc:sldMk cId="3741716794" sldId="270"/>
            <ac:picMk id="9" creationId="{1134EDD4-929B-A0EA-5B89-039A95CF550D}"/>
          </ac:picMkLst>
        </pc:picChg>
        <pc:picChg chg="del">
          <ac:chgData name="정 예린" userId="0830f510a67e9d24" providerId="LiveId" clId="{A4180995-8776-49C3-8E53-C380057B278C}" dt="2023-05-29T17:12:35.537" v="4068" actId="478"/>
          <ac:picMkLst>
            <pc:docMk/>
            <pc:sldMk cId="3741716794" sldId="270"/>
            <ac:picMk id="14" creationId="{63863393-B035-8E38-8CC7-E840C8692BCB}"/>
          </ac:picMkLst>
        </pc:picChg>
      </pc:sldChg>
      <pc:sldChg chg="addSp delSp modSp add mod">
        <pc:chgData name="정 예린" userId="0830f510a67e9d24" providerId="LiveId" clId="{A4180995-8776-49C3-8E53-C380057B278C}" dt="2023-05-31T08:12:29.834" v="10561" actId="1037"/>
        <pc:sldMkLst>
          <pc:docMk/>
          <pc:sldMk cId="3366197436" sldId="271"/>
        </pc:sldMkLst>
        <pc:spChg chg="add del mod">
          <ac:chgData name="정 예린" userId="0830f510a67e9d24" providerId="LiveId" clId="{A4180995-8776-49C3-8E53-C380057B278C}" dt="2023-05-29T17:34:36.195" v="5186" actId="478"/>
          <ac:spMkLst>
            <pc:docMk/>
            <pc:sldMk cId="3366197436" sldId="271"/>
            <ac:spMk id="4" creationId="{D4D9D327-8714-86E6-5096-FEED8E3CC786}"/>
          </ac:spMkLst>
        </pc:spChg>
        <pc:spChg chg="add del mod">
          <ac:chgData name="정 예린" userId="0830f510a67e9d24" providerId="LiveId" clId="{A4180995-8776-49C3-8E53-C380057B278C}" dt="2023-05-30T17:25:44.877" v="7916" actId="478"/>
          <ac:spMkLst>
            <pc:docMk/>
            <pc:sldMk cId="3366197436" sldId="271"/>
            <ac:spMk id="7" creationId="{14BFC4AD-F169-6B8C-7E63-35E50A4B9BC9}"/>
          </ac:spMkLst>
        </pc:spChg>
        <pc:spChg chg="add del mod">
          <ac:chgData name="정 예린" userId="0830f510a67e9d24" providerId="LiveId" clId="{A4180995-8776-49C3-8E53-C380057B278C}" dt="2023-05-29T17:33:03.406" v="5060"/>
          <ac:spMkLst>
            <pc:docMk/>
            <pc:sldMk cId="3366197436" sldId="271"/>
            <ac:spMk id="7" creationId="{9117E4DC-596F-B0B9-9454-0FE155442B39}"/>
          </ac:spMkLst>
        </pc:spChg>
        <pc:spChg chg="add del mod">
          <ac:chgData name="정 예린" userId="0830f510a67e9d24" providerId="LiveId" clId="{A4180995-8776-49C3-8E53-C380057B278C}" dt="2023-05-30T17:27:03.425" v="7925" actId="478"/>
          <ac:spMkLst>
            <pc:docMk/>
            <pc:sldMk cId="3366197436" sldId="271"/>
            <ac:spMk id="9" creationId="{4EF1FAEB-CDC0-A804-1C07-2F8142E9F8F6}"/>
          </ac:spMkLst>
        </pc:spChg>
        <pc:spChg chg="mod">
          <ac:chgData name="정 예린" userId="0830f510a67e9d24" providerId="LiveId" clId="{A4180995-8776-49C3-8E53-C380057B278C}" dt="2023-05-31T08:12:29.834" v="10561" actId="1037"/>
          <ac:spMkLst>
            <pc:docMk/>
            <pc:sldMk cId="3366197436" sldId="271"/>
            <ac:spMk id="10" creationId="{FEBD284A-FB97-5F8F-45C8-C59673506C5A}"/>
          </ac:spMkLst>
        </pc:spChg>
        <pc:spChg chg="mod">
          <ac:chgData name="정 예린" userId="0830f510a67e9d24" providerId="LiveId" clId="{A4180995-8776-49C3-8E53-C380057B278C}" dt="2023-05-31T06:58:19.818" v="9412" actId="20577"/>
          <ac:spMkLst>
            <pc:docMk/>
            <pc:sldMk cId="3366197436" sldId="271"/>
            <ac:spMk id="11" creationId="{5AA52131-F976-0AE0-11FC-E3B6DF4F4D09}"/>
          </ac:spMkLst>
        </pc:spChg>
        <pc:spChg chg="mod">
          <ac:chgData name="정 예린" userId="0830f510a67e9d24" providerId="LiveId" clId="{A4180995-8776-49C3-8E53-C380057B278C}" dt="2023-05-31T08:12:17.959" v="10551" actId="1076"/>
          <ac:spMkLst>
            <pc:docMk/>
            <pc:sldMk cId="3366197436" sldId="271"/>
            <ac:spMk id="18" creationId="{F0703942-CBE8-401F-70DD-B5EFD1690E6D}"/>
          </ac:spMkLst>
        </pc:spChg>
        <pc:spChg chg="mod">
          <ac:chgData name="정 예린" userId="0830f510a67e9d24" providerId="LiveId" clId="{A4180995-8776-49C3-8E53-C380057B278C}" dt="2023-05-29T17:25:06.566" v="4740" actId="20577"/>
          <ac:spMkLst>
            <pc:docMk/>
            <pc:sldMk cId="3366197436" sldId="271"/>
            <ac:spMk id="19" creationId="{3B844FAE-6A01-962C-4AD8-0717E868579C}"/>
          </ac:spMkLst>
        </pc:spChg>
        <pc:grpChg chg="del">
          <ac:chgData name="정 예린" userId="0830f510a67e9d24" providerId="LiveId" clId="{A4180995-8776-49C3-8E53-C380057B278C}" dt="2023-05-29T17:25:56.406" v="4741" actId="478"/>
          <ac:grpSpMkLst>
            <pc:docMk/>
            <pc:sldMk cId="3366197436" sldId="271"/>
            <ac:grpSpMk id="6" creationId="{0FAA5BEC-22F5-A617-B3BE-C5948C16505E}"/>
          </ac:grpSpMkLst>
        </pc:grpChg>
        <pc:grpChg chg="add mod">
          <ac:chgData name="정 예린" userId="0830f510a67e9d24" providerId="LiveId" clId="{A4180995-8776-49C3-8E53-C380057B278C}" dt="2023-05-30T17:31:46.786" v="8268" actId="1076"/>
          <ac:grpSpMkLst>
            <pc:docMk/>
            <pc:sldMk cId="3366197436" sldId="271"/>
            <ac:grpSpMk id="17" creationId="{09CD0336-89FB-036F-BAE5-6C92FDAB5542}"/>
          </ac:grpSpMkLst>
        </pc:grpChg>
        <pc:picChg chg="add del mod">
          <ac:chgData name="정 예린" userId="0830f510a67e9d24" providerId="LiveId" clId="{A4180995-8776-49C3-8E53-C380057B278C}" dt="2023-05-30T17:24:27.528" v="7904" actId="478"/>
          <ac:picMkLst>
            <pc:docMk/>
            <pc:sldMk cId="3366197436" sldId="271"/>
            <ac:picMk id="2" creationId="{8CDD1EE5-F214-FA50-AF04-CCD86C3AF1EF}"/>
          </ac:picMkLst>
        </pc:picChg>
        <pc:picChg chg="add mod">
          <ac:chgData name="정 예린" userId="0830f510a67e9d24" providerId="LiveId" clId="{A4180995-8776-49C3-8E53-C380057B278C}" dt="2023-05-30T17:31:38.861" v="8265" actId="164"/>
          <ac:picMkLst>
            <pc:docMk/>
            <pc:sldMk cId="3366197436" sldId="271"/>
            <ac:picMk id="4" creationId="{256D1977-9D8F-02AC-F837-6DBB07132DE7}"/>
          </ac:picMkLst>
        </pc:picChg>
        <pc:picChg chg="add mod">
          <ac:chgData name="정 예린" userId="0830f510a67e9d24" providerId="LiveId" clId="{A4180995-8776-49C3-8E53-C380057B278C}" dt="2023-05-30T17:31:38.861" v="8265" actId="164"/>
          <ac:picMkLst>
            <pc:docMk/>
            <pc:sldMk cId="3366197436" sldId="271"/>
            <ac:picMk id="6" creationId="{B4FBEE00-C823-CE08-CAA8-BA4E932EFFF8}"/>
          </ac:picMkLst>
        </pc:picChg>
        <pc:cxnChg chg="add mod">
          <ac:chgData name="정 예린" userId="0830f510a67e9d24" providerId="LiveId" clId="{A4180995-8776-49C3-8E53-C380057B278C}" dt="2023-05-30T17:31:38.861" v="8265" actId="164"/>
          <ac:cxnSpMkLst>
            <pc:docMk/>
            <pc:sldMk cId="3366197436" sldId="271"/>
            <ac:cxnSpMk id="13" creationId="{F64DB515-2145-6A2A-0A4F-99E4FFCDD5C5}"/>
          </ac:cxnSpMkLst>
        </pc:cxnChg>
        <pc:cxnChg chg="add mod">
          <ac:chgData name="정 예린" userId="0830f510a67e9d24" providerId="LiveId" clId="{A4180995-8776-49C3-8E53-C380057B278C}" dt="2023-05-30T17:31:38.861" v="8265" actId="164"/>
          <ac:cxnSpMkLst>
            <pc:docMk/>
            <pc:sldMk cId="3366197436" sldId="271"/>
            <ac:cxnSpMk id="16" creationId="{30940500-175B-FAAE-D2D4-686CD7A16FC6}"/>
          </ac:cxnSpMkLst>
        </pc:cxnChg>
      </pc:sldChg>
      <pc:sldChg chg="addSp delSp modSp add mod">
        <pc:chgData name="정 예린" userId="0830f510a67e9d24" providerId="LiveId" clId="{A4180995-8776-49C3-8E53-C380057B278C}" dt="2023-05-31T08:18:25.643" v="10651" actId="1036"/>
        <pc:sldMkLst>
          <pc:docMk/>
          <pc:sldMk cId="1979965190" sldId="272"/>
        </pc:sldMkLst>
        <pc:spChg chg="add del mod">
          <ac:chgData name="정 예린" userId="0830f510a67e9d24" providerId="LiveId" clId="{A4180995-8776-49C3-8E53-C380057B278C}" dt="2023-05-30T17:30:09.685" v="8217" actId="478"/>
          <ac:spMkLst>
            <pc:docMk/>
            <pc:sldMk cId="1979965190" sldId="272"/>
            <ac:spMk id="2" creationId="{86F39C65-E205-75C7-3728-42BAFEFF3904}"/>
          </ac:spMkLst>
        </pc:spChg>
        <pc:spChg chg="add del mod">
          <ac:chgData name="정 예린" userId="0830f510a67e9d24" providerId="LiveId" clId="{A4180995-8776-49C3-8E53-C380057B278C}" dt="2023-05-30T17:30:08.355" v="8216" actId="478"/>
          <ac:spMkLst>
            <pc:docMk/>
            <pc:sldMk cId="1979965190" sldId="272"/>
            <ac:spMk id="4" creationId="{6C476BB8-BF34-A87E-5A86-80E1DD8DA247}"/>
          </ac:spMkLst>
        </pc:spChg>
        <pc:spChg chg="add mod">
          <ac:chgData name="정 예린" userId="0830f510a67e9d24" providerId="LiveId" clId="{A4180995-8776-49C3-8E53-C380057B278C}" dt="2023-05-31T08:12:51.873" v="10586" actId="1038"/>
          <ac:spMkLst>
            <pc:docMk/>
            <pc:sldMk cId="1979965190" sldId="272"/>
            <ac:spMk id="5" creationId="{2B41763A-314C-C0D6-E6AC-AF1FC6A3568B}"/>
          </ac:spMkLst>
        </pc:spChg>
        <pc:spChg chg="del mod">
          <ac:chgData name="정 예린" userId="0830f510a67e9d24" providerId="LiveId" clId="{A4180995-8776-49C3-8E53-C380057B278C}" dt="2023-05-30T10:51:10.464" v="7259" actId="478"/>
          <ac:spMkLst>
            <pc:docMk/>
            <pc:sldMk cId="1979965190" sldId="272"/>
            <ac:spMk id="10" creationId="{FEBD284A-FB97-5F8F-45C8-C59673506C5A}"/>
          </ac:spMkLst>
        </pc:spChg>
        <pc:spChg chg="mod">
          <ac:chgData name="정 예린" userId="0830f510a67e9d24" providerId="LiveId" clId="{A4180995-8776-49C3-8E53-C380057B278C}" dt="2023-05-31T06:58:28.668" v="9415" actId="20577"/>
          <ac:spMkLst>
            <pc:docMk/>
            <pc:sldMk cId="1979965190" sldId="272"/>
            <ac:spMk id="11" creationId="{5AA52131-F976-0AE0-11FC-E3B6DF4F4D09}"/>
          </ac:spMkLst>
        </pc:spChg>
        <pc:spChg chg="add del mod">
          <ac:chgData name="정 예린" userId="0830f510a67e9d24" providerId="LiveId" clId="{A4180995-8776-49C3-8E53-C380057B278C}" dt="2023-05-30T17:28:06.046" v="7945" actId="478"/>
          <ac:spMkLst>
            <pc:docMk/>
            <pc:sldMk cId="1979965190" sldId="272"/>
            <ac:spMk id="12" creationId="{6BBDBB42-872B-49F5-AD24-947F10382C84}"/>
          </ac:spMkLst>
        </pc:spChg>
        <pc:spChg chg="add del mod">
          <ac:chgData name="정 예린" userId="0830f510a67e9d24" providerId="LiveId" clId="{A4180995-8776-49C3-8E53-C380057B278C}" dt="2023-05-30T10:51:09.124" v="7258" actId="478"/>
          <ac:spMkLst>
            <pc:docMk/>
            <pc:sldMk cId="1979965190" sldId="272"/>
            <ac:spMk id="18" creationId="{F0703942-CBE8-401F-70DD-B5EFD1690E6D}"/>
          </ac:spMkLst>
        </pc:spChg>
        <pc:spChg chg="mod">
          <ac:chgData name="정 예린" userId="0830f510a67e9d24" providerId="LiveId" clId="{A4180995-8776-49C3-8E53-C380057B278C}" dt="2023-05-30T17:15:04.612" v="7679" actId="20577"/>
          <ac:spMkLst>
            <pc:docMk/>
            <pc:sldMk cId="1979965190" sldId="272"/>
            <ac:spMk id="19" creationId="{3B844FAE-6A01-962C-4AD8-0717E868579C}"/>
          </ac:spMkLst>
        </pc:spChg>
        <pc:grpChg chg="add del mod">
          <ac:chgData name="정 예린" userId="0830f510a67e9d24" providerId="LiveId" clId="{A4180995-8776-49C3-8E53-C380057B278C}" dt="2023-05-30T17:28:20.168" v="7947" actId="165"/>
          <ac:grpSpMkLst>
            <pc:docMk/>
            <pc:sldMk cId="1979965190" sldId="272"/>
            <ac:grpSpMk id="13" creationId="{B5EA87FD-3F6B-3949-B9D1-62DB22516F7C}"/>
          </ac:grpSpMkLst>
        </pc:grpChg>
        <pc:grpChg chg="add mod">
          <ac:chgData name="정 예린" userId="0830f510a67e9d24" providerId="LiveId" clId="{A4180995-8776-49C3-8E53-C380057B278C}" dt="2023-05-30T17:32:01.008" v="8270" actId="1076"/>
          <ac:grpSpMkLst>
            <pc:docMk/>
            <pc:sldMk cId="1979965190" sldId="272"/>
            <ac:grpSpMk id="17" creationId="{85420B61-A5AD-DCE4-C95E-A2B738069B58}"/>
          </ac:grpSpMkLst>
        </pc:grpChg>
        <pc:picChg chg="del">
          <ac:chgData name="정 예린" userId="0830f510a67e9d24" providerId="LiveId" clId="{A4180995-8776-49C3-8E53-C380057B278C}" dt="2023-05-29T17:34:57.190" v="5214" actId="478"/>
          <ac:picMkLst>
            <pc:docMk/>
            <pc:sldMk cId="1979965190" sldId="272"/>
            <ac:picMk id="2" creationId="{8CDD1EE5-F214-FA50-AF04-CCD86C3AF1EF}"/>
          </ac:picMkLst>
        </pc:picChg>
        <pc:picChg chg="add del mod">
          <ac:chgData name="정 예린" userId="0830f510a67e9d24" providerId="LiveId" clId="{A4180995-8776-49C3-8E53-C380057B278C}" dt="2023-05-30T17:19:07.672" v="7819" actId="478"/>
          <ac:picMkLst>
            <pc:docMk/>
            <pc:sldMk cId="1979965190" sldId="272"/>
            <ac:picMk id="3" creationId="{C29E6D2D-EA42-3065-E98B-79493E0B9BBE}"/>
          </ac:picMkLst>
        </pc:picChg>
        <pc:picChg chg="add mod topLvl">
          <ac:chgData name="정 예린" userId="0830f510a67e9d24" providerId="LiveId" clId="{A4180995-8776-49C3-8E53-C380057B278C}" dt="2023-05-30T17:31:56.819" v="8269" actId="164"/>
          <ac:picMkLst>
            <pc:docMk/>
            <pc:sldMk cId="1979965190" sldId="272"/>
            <ac:picMk id="7" creationId="{DD729027-EAA8-81C3-82F8-19C37E8FF0D1}"/>
          </ac:picMkLst>
        </pc:picChg>
        <pc:picChg chg="add mod topLvl modCrop">
          <ac:chgData name="정 예린" userId="0830f510a67e9d24" providerId="LiveId" clId="{A4180995-8776-49C3-8E53-C380057B278C}" dt="2023-05-30T17:31:56.819" v="8269" actId="164"/>
          <ac:picMkLst>
            <pc:docMk/>
            <pc:sldMk cId="1979965190" sldId="272"/>
            <ac:picMk id="10" creationId="{EF60D5FA-A82D-A923-EF95-44B799A3EDB2}"/>
          </ac:picMkLst>
        </pc:picChg>
        <pc:cxnChg chg="add mod">
          <ac:chgData name="정 예린" userId="0830f510a67e9d24" providerId="LiveId" clId="{A4180995-8776-49C3-8E53-C380057B278C}" dt="2023-05-31T08:18:24.136" v="10650" actId="1035"/>
          <ac:cxnSpMkLst>
            <pc:docMk/>
            <pc:sldMk cId="1979965190" sldId="272"/>
            <ac:cxnSpMk id="14" creationId="{324B310B-DE67-B89F-2F40-4F2859E75223}"/>
          </ac:cxnSpMkLst>
        </pc:cxnChg>
        <pc:cxnChg chg="add mod">
          <ac:chgData name="정 예린" userId="0830f510a67e9d24" providerId="LiveId" clId="{A4180995-8776-49C3-8E53-C380057B278C}" dt="2023-05-31T08:18:25.643" v="10651" actId="1036"/>
          <ac:cxnSpMkLst>
            <pc:docMk/>
            <pc:sldMk cId="1979965190" sldId="272"/>
            <ac:cxnSpMk id="16" creationId="{FCE28749-B258-8D5B-326B-5C0EC9DF52B7}"/>
          </ac:cxnSpMkLst>
        </pc:cxnChg>
      </pc:sldChg>
      <pc:sldChg chg="addSp delSp modSp add mod">
        <pc:chgData name="정 예린" userId="0830f510a67e9d24" providerId="LiveId" clId="{A4180995-8776-49C3-8E53-C380057B278C}" dt="2023-05-31T08:13:46.579" v="10599" actId="14100"/>
        <pc:sldMkLst>
          <pc:docMk/>
          <pc:sldMk cId="4087507294" sldId="273"/>
        </pc:sldMkLst>
        <pc:spChg chg="add del mod">
          <ac:chgData name="정 예린" userId="0830f510a67e9d24" providerId="LiveId" clId="{A4180995-8776-49C3-8E53-C380057B278C}" dt="2023-05-29T18:19:28.084" v="6648" actId="478"/>
          <ac:spMkLst>
            <pc:docMk/>
            <pc:sldMk cId="4087507294" sldId="273"/>
            <ac:spMk id="2" creationId="{90852BC8-DE00-E074-4429-A803826B41A4}"/>
          </ac:spMkLst>
        </pc:spChg>
        <pc:spChg chg="add del mod">
          <ac:chgData name="정 예린" userId="0830f510a67e9d24" providerId="LiveId" clId="{A4180995-8776-49C3-8E53-C380057B278C}" dt="2023-05-29T18:29:34.369" v="6775" actId="1076"/>
          <ac:spMkLst>
            <pc:docMk/>
            <pc:sldMk cId="4087507294" sldId="273"/>
            <ac:spMk id="3" creationId="{9A8BF3D5-67F3-6276-521C-96748FC905DA}"/>
          </ac:spMkLst>
        </pc:spChg>
        <pc:spChg chg="add del mod">
          <ac:chgData name="정 예린" userId="0830f510a67e9d24" providerId="LiveId" clId="{A4180995-8776-49C3-8E53-C380057B278C}" dt="2023-05-29T18:24:49.563" v="6700" actId="478"/>
          <ac:spMkLst>
            <pc:docMk/>
            <pc:sldMk cId="4087507294" sldId="273"/>
            <ac:spMk id="6" creationId="{F020B385-5FD9-E310-13AA-AF5E1D5E4FFE}"/>
          </ac:spMkLst>
        </pc:spChg>
        <pc:spChg chg="mod">
          <ac:chgData name="정 예린" userId="0830f510a67e9d24" providerId="LiveId" clId="{A4180995-8776-49C3-8E53-C380057B278C}" dt="2023-05-31T06:58:36.309" v="9417" actId="20577"/>
          <ac:spMkLst>
            <pc:docMk/>
            <pc:sldMk cId="4087507294" sldId="273"/>
            <ac:spMk id="11" creationId="{5AA52131-F976-0AE0-11FC-E3B6DF4F4D09}"/>
          </ac:spMkLst>
        </pc:spChg>
        <pc:spChg chg="add del mod">
          <ac:chgData name="정 예린" userId="0830f510a67e9d24" providerId="LiveId" clId="{A4180995-8776-49C3-8E53-C380057B278C}" dt="2023-05-29T18:19:34.205" v="6651" actId="478"/>
          <ac:spMkLst>
            <pc:docMk/>
            <pc:sldMk cId="4087507294" sldId="273"/>
            <ac:spMk id="12" creationId="{61677C40-D915-5CF6-BCFD-038C7B7F2C10}"/>
          </ac:spMkLst>
        </pc:spChg>
        <pc:spChg chg="add mod">
          <ac:chgData name="정 예린" userId="0830f510a67e9d24" providerId="LiveId" clId="{A4180995-8776-49C3-8E53-C380057B278C}" dt="2023-05-31T08:13:46.579" v="10599" actId="14100"/>
          <ac:spMkLst>
            <pc:docMk/>
            <pc:sldMk cId="4087507294" sldId="273"/>
            <ac:spMk id="17" creationId="{0DDC6105-533F-B63E-767A-20C3F883C857}"/>
          </ac:spMkLst>
        </pc:spChg>
        <pc:spChg chg="add mod">
          <ac:chgData name="정 예린" userId="0830f510a67e9d24" providerId="LiveId" clId="{A4180995-8776-49C3-8E53-C380057B278C}" dt="2023-05-31T08:13:41.534" v="10597" actId="14100"/>
          <ac:spMkLst>
            <pc:docMk/>
            <pc:sldMk cId="4087507294" sldId="273"/>
            <ac:spMk id="23" creationId="{3245BF8B-990E-CD5D-AF56-572324D6944C}"/>
          </ac:spMkLst>
        </pc:spChg>
        <pc:spChg chg="add mod">
          <ac:chgData name="정 예린" userId="0830f510a67e9d24" providerId="LiveId" clId="{A4180995-8776-49C3-8E53-C380057B278C}" dt="2023-05-29T18:25:00.769" v="6709"/>
          <ac:spMkLst>
            <pc:docMk/>
            <pc:sldMk cId="4087507294" sldId="273"/>
            <ac:spMk id="24" creationId="{861F5F58-70F9-2DF1-C72E-2A9536DB4AEF}"/>
          </ac:spMkLst>
        </pc:spChg>
        <pc:spChg chg="add mod">
          <ac:chgData name="정 예린" userId="0830f510a67e9d24" providerId="LiveId" clId="{A4180995-8776-49C3-8E53-C380057B278C}" dt="2023-05-31T08:13:20.113" v="10591" actId="1076"/>
          <ac:spMkLst>
            <pc:docMk/>
            <pc:sldMk cId="4087507294" sldId="273"/>
            <ac:spMk id="26" creationId="{834E35F3-C2A4-B712-9052-4309C0D8BFC7}"/>
          </ac:spMkLst>
        </pc:spChg>
        <pc:grpChg chg="add mod">
          <ac:chgData name="정 예린" userId="0830f510a67e9d24" providerId="LiveId" clId="{A4180995-8776-49C3-8E53-C380057B278C}" dt="2023-05-29T18:39:31.761" v="7056" actId="1035"/>
          <ac:grpSpMkLst>
            <pc:docMk/>
            <pc:sldMk cId="4087507294" sldId="273"/>
            <ac:grpSpMk id="18" creationId="{B4293ABE-F57D-A769-09DA-B336E8378B0E}"/>
          </ac:grpSpMkLst>
        </pc:grpChg>
        <pc:picChg chg="del">
          <ac:chgData name="정 예린" userId="0830f510a67e9d24" providerId="LiveId" clId="{A4180995-8776-49C3-8E53-C380057B278C}" dt="2023-05-29T18:09:48.668" v="6295" actId="478"/>
          <ac:picMkLst>
            <pc:docMk/>
            <pc:sldMk cId="4087507294" sldId="273"/>
            <ac:picMk id="5" creationId="{536B3D8B-D992-8DCC-6B77-E4D33C719957}"/>
          </ac:picMkLst>
        </pc:picChg>
        <pc:picChg chg="mod">
          <ac:chgData name="정 예린" userId="0830f510a67e9d24" providerId="LiveId" clId="{A4180995-8776-49C3-8E53-C380057B278C}" dt="2023-05-29T18:22:57.610" v="6679" actId="164"/>
          <ac:picMkLst>
            <pc:docMk/>
            <pc:sldMk cId="4087507294" sldId="273"/>
            <ac:picMk id="9" creationId="{45FB0F73-F3A6-395D-5782-5108D539CB56}"/>
          </ac:picMkLst>
        </pc:picChg>
        <pc:picChg chg="add mod">
          <ac:chgData name="정 예린" userId="0830f510a67e9d24" providerId="LiveId" clId="{A4180995-8776-49C3-8E53-C380057B278C}" dt="2023-05-29T18:22:57.610" v="6679" actId="164"/>
          <ac:picMkLst>
            <pc:docMk/>
            <pc:sldMk cId="4087507294" sldId="273"/>
            <ac:picMk id="14" creationId="{C86C008F-0A8F-BE12-08EA-D3B8C5D4978B}"/>
          </ac:picMkLst>
        </pc:picChg>
        <pc:picChg chg="add mod modCrop">
          <ac:chgData name="정 예린" userId="0830f510a67e9d24" providerId="LiveId" clId="{A4180995-8776-49C3-8E53-C380057B278C}" dt="2023-05-29T18:27:55.364" v="6761" actId="1076"/>
          <ac:picMkLst>
            <pc:docMk/>
            <pc:sldMk cId="4087507294" sldId="273"/>
            <ac:picMk id="16" creationId="{3C5822F5-EC06-9818-5CBD-655599AABD17}"/>
          </ac:picMkLst>
        </pc:picChg>
        <pc:picChg chg="add mod modCrop">
          <ac:chgData name="정 예린" userId="0830f510a67e9d24" providerId="LiveId" clId="{A4180995-8776-49C3-8E53-C380057B278C}" dt="2023-05-29T18:28:56.180" v="6766" actId="732"/>
          <ac:picMkLst>
            <pc:docMk/>
            <pc:sldMk cId="4087507294" sldId="273"/>
            <ac:picMk id="20" creationId="{2AD41F8F-766A-4512-5AA8-9A3FFB3CB263}"/>
          </ac:picMkLst>
        </pc:picChg>
        <pc:picChg chg="add mod">
          <ac:chgData name="정 예린" userId="0830f510a67e9d24" providerId="LiveId" clId="{A4180995-8776-49C3-8E53-C380057B278C}" dt="2023-05-29T18:29:09.888" v="6772" actId="1036"/>
          <ac:picMkLst>
            <pc:docMk/>
            <pc:sldMk cId="4087507294" sldId="273"/>
            <ac:picMk id="22" creationId="{5C655964-459C-9961-A399-01CB1DFDF1E9}"/>
          </ac:picMkLst>
        </pc:picChg>
        <pc:picChg chg="add mod modCrop">
          <ac:chgData name="정 예린" userId="0830f510a67e9d24" providerId="LiveId" clId="{A4180995-8776-49C3-8E53-C380057B278C}" dt="2023-05-29T18:29:05.327" v="6768" actId="1076"/>
          <ac:picMkLst>
            <pc:docMk/>
            <pc:sldMk cId="4087507294" sldId="273"/>
            <ac:picMk id="25" creationId="{39D18A3B-57AF-5E0A-3D1C-919F0A66E5AD}"/>
          </ac:picMkLst>
        </pc:picChg>
      </pc:sldChg>
      <pc:sldChg chg="addSp delSp modSp add mod">
        <pc:chgData name="정 예린" userId="0830f510a67e9d24" providerId="LiveId" clId="{A4180995-8776-49C3-8E53-C380057B278C}" dt="2023-05-31T06:58:40.356" v="9420" actId="20577"/>
        <pc:sldMkLst>
          <pc:docMk/>
          <pc:sldMk cId="3210284623" sldId="274"/>
        </pc:sldMkLst>
        <pc:spChg chg="add mod">
          <ac:chgData name="정 예린" userId="0830f510a67e9d24" providerId="LiveId" clId="{A4180995-8776-49C3-8E53-C380057B278C}" dt="2023-05-29T18:36:38.964" v="7028" actId="1076"/>
          <ac:spMkLst>
            <pc:docMk/>
            <pc:sldMk cId="3210284623" sldId="274"/>
            <ac:spMk id="3" creationId="{D3769C43-8B9E-ED00-F5EB-24433B0842E6}"/>
          </ac:spMkLst>
        </pc:spChg>
        <pc:spChg chg="add mod">
          <ac:chgData name="정 예린" userId="0830f510a67e9d24" providerId="LiveId" clId="{A4180995-8776-49C3-8E53-C380057B278C}" dt="2023-05-29T18:36:41.460" v="7029" actId="1076"/>
          <ac:spMkLst>
            <pc:docMk/>
            <pc:sldMk cId="3210284623" sldId="274"/>
            <ac:spMk id="4" creationId="{02382BDE-08A3-1039-10E8-2A202616735B}"/>
          </ac:spMkLst>
        </pc:spChg>
        <pc:spChg chg="mod">
          <ac:chgData name="정 예린" userId="0830f510a67e9d24" providerId="LiveId" clId="{A4180995-8776-49C3-8E53-C380057B278C}" dt="2023-05-29T18:32:16.230" v="6934" actId="20577"/>
          <ac:spMkLst>
            <pc:docMk/>
            <pc:sldMk cId="3210284623" sldId="274"/>
            <ac:spMk id="8" creationId="{DD9E3E48-B308-BF5E-08E9-F961CF744654}"/>
          </ac:spMkLst>
        </pc:spChg>
        <pc:spChg chg="del">
          <ac:chgData name="정 예린" userId="0830f510a67e9d24" providerId="LiveId" clId="{A4180995-8776-49C3-8E53-C380057B278C}" dt="2023-05-29T18:32:33.356" v="6935" actId="478"/>
          <ac:spMkLst>
            <pc:docMk/>
            <pc:sldMk cId="3210284623" sldId="274"/>
            <ac:spMk id="9" creationId="{37AC3F06-4172-E937-C15C-FBC53EA15764}"/>
          </ac:spMkLst>
        </pc:spChg>
        <pc:spChg chg="mod">
          <ac:chgData name="정 예린" userId="0830f510a67e9d24" providerId="LiveId" clId="{A4180995-8776-49C3-8E53-C380057B278C}" dt="2023-05-31T06:58:40.356" v="9420" actId="20577"/>
          <ac:spMkLst>
            <pc:docMk/>
            <pc:sldMk cId="3210284623" sldId="274"/>
            <ac:spMk id="11" creationId="{5AA52131-F976-0AE0-11FC-E3B6DF4F4D09}"/>
          </ac:spMkLst>
        </pc:spChg>
        <pc:spChg chg="del">
          <ac:chgData name="정 예린" userId="0830f510a67e9d24" providerId="LiveId" clId="{A4180995-8776-49C3-8E53-C380057B278C}" dt="2023-05-29T18:32:33.356" v="6935" actId="478"/>
          <ac:spMkLst>
            <pc:docMk/>
            <pc:sldMk cId="3210284623" sldId="274"/>
            <ac:spMk id="13" creationId="{E467B552-3D1B-A094-68D2-E40B5B7BCCD2}"/>
          </ac:spMkLst>
        </pc:spChg>
        <pc:spChg chg="del">
          <ac:chgData name="정 예린" userId="0830f510a67e9d24" providerId="LiveId" clId="{A4180995-8776-49C3-8E53-C380057B278C}" dt="2023-05-29T18:32:33.356" v="6935" actId="478"/>
          <ac:spMkLst>
            <pc:docMk/>
            <pc:sldMk cId="3210284623" sldId="274"/>
            <ac:spMk id="16" creationId="{E83ECF17-14D1-F558-3DC2-028A2D7ECA88}"/>
          </ac:spMkLst>
        </pc:spChg>
        <pc:spChg chg="del">
          <ac:chgData name="정 예린" userId="0830f510a67e9d24" providerId="LiveId" clId="{A4180995-8776-49C3-8E53-C380057B278C}" dt="2023-05-29T18:32:33.356" v="6935" actId="478"/>
          <ac:spMkLst>
            <pc:docMk/>
            <pc:sldMk cId="3210284623" sldId="274"/>
            <ac:spMk id="18" creationId="{4FBA87BB-81A7-C66B-CBF7-2349821EB285}"/>
          </ac:spMkLst>
        </pc:spChg>
        <pc:spChg chg="mod">
          <ac:chgData name="정 예린" userId="0830f510a67e9d24" providerId="LiveId" clId="{A4180995-8776-49C3-8E53-C380057B278C}" dt="2023-05-29T18:37:14.604" v="7035" actId="1076"/>
          <ac:spMkLst>
            <pc:docMk/>
            <pc:sldMk cId="3210284623" sldId="274"/>
            <ac:spMk id="20" creationId="{B837D5B9-1E41-B815-C7BA-7E9B2B4529AF}"/>
          </ac:spMkLst>
        </pc:spChg>
        <pc:spChg chg="mod">
          <ac:chgData name="정 예린" userId="0830f510a67e9d24" providerId="LiveId" clId="{A4180995-8776-49C3-8E53-C380057B278C}" dt="2023-05-29T18:33:24.621" v="6942" actId="1076"/>
          <ac:spMkLst>
            <pc:docMk/>
            <pc:sldMk cId="3210284623" sldId="274"/>
            <ac:spMk id="24" creationId="{AF6127EB-7CAE-78EB-31F3-BF2D8190B04C}"/>
          </ac:spMkLst>
        </pc:spChg>
        <pc:graphicFrameChg chg="add mod modGraphic">
          <ac:chgData name="정 예린" userId="0830f510a67e9d24" providerId="LiveId" clId="{A4180995-8776-49C3-8E53-C380057B278C}" dt="2023-05-29T18:37:03.706" v="7034" actId="13926"/>
          <ac:graphicFrameMkLst>
            <pc:docMk/>
            <pc:sldMk cId="3210284623" sldId="274"/>
            <ac:graphicFrameMk id="5" creationId="{DB08401F-8B8B-0F40-4CFA-5186032777D1}"/>
          </ac:graphicFrameMkLst>
        </pc:graphicFrameChg>
        <pc:graphicFrameChg chg="del">
          <ac:chgData name="정 예린" userId="0830f510a67e9d24" providerId="LiveId" clId="{A4180995-8776-49C3-8E53-C380057B278C}" dt="2023-05-29T18:32:33.356" v="6935" actId="478"/>
          <ac:graphicFrameMkLst>
            <pc:docMk/>
            <pc:sldMk cId="3210284623" sldId="274"/>
            <ac:graphicFrameMk id="30" creationId="{EC17ABB6-B58D-DD6B-DD86-12EDEF4D5649}"/>
          </ac:graphicFrameMkLst>
        </pc:graphicFrameChg>
        <pc:graphicFrameChg chg="del">
          <ac:chgData name="정 예린" userId="0830f510a67e9d24" providerId="LiveId" clId="{A4180995-8776-49C3-8E53-C380057B278C}" dt="2023-05-29T18:32:33.356" v="6935" actId="478"/>
          <ac:graphicFrameMkLst>
            <pc:docMk/>
            <pc:sldMk cId="3210284623" sldId="274"/>
            <ac:graphicFrameMk id="31" creationId="{60E71EF6-8302-CC53-F4E7-4B876057D0C8}"/>
          </ac:graphicFrameMkLst>
        </pc:graphicFrameChg>
        <pc:graphicFrameChg chg="del">
          <ac:chgData name="정 예린" userId="0830f510a67e9d24" providerId="LiveId" clId="{A4180995-8776-49C3-8E53-C380057B278C}" dt="2023-05-29T18:32:33.356" v="6935" actId="478"/>
          <ac:graphicFrameMkLst>
            <pc:docMk/>
            <pc:sldMk cId="3210284623" sldId="274"/>
            <ac:graphicFrameMk id="32" creationId="{CEE07AA7-77DD-C113-EBDD-A48A6C7FCE2A}"/>
          </ac:graphicFrameMkLst>
        </pc:graphicFrameChg>
        <pc:graphicFrameChg chg="del">
          <ac:chgData name="정 예린" userId="0830f510a67e9d24" providerId="LiveId" clId="{A4180995-8776-49C3-8E53-C380057B278C}" dt="2023-05-29T18:32:33.356" v="6935" actId="478"/>
          <ac:graphicFrameMkLst>
            <pc:docMk/>
            <pc:sldMk cId="3210284623" sldId="274"/>
            <ac:graphicFrameMk id="33" creationId="{FE000828-56A6-41C5-4705-861FF9346268}"/>
          </ac:graphicFrameMkLst>
        </pc:graphicFrameChg>
        <pc:graphicFrameChg chg="mod modGraphic">
          <ac:chgData name="정 예린" userId="0830f510a67e9d24" providerId="LiveId" clId="{A4180995-8776-49C3-8E53-C380057B278C}" dt="2023-05-29T18:34:06.352" v="6961" actId="13926"/>
          <ac:graphicFrameMkLst>
            <pc:docMk/>
            <pc:sldMk cId="3210284623" sldId="274"/>
            <ac:graphicFrameMk id="34" creationId="{D58A551C-A722-2BA3-041E-96085FC3394D}"/>
          </ac:graphicFrameMkLst>
        </pc:graphicFrameChg>
        <pc:graphicFrameChg chg="mod modGraphic">
          <ac:chgData name="정 예린" userId="0830f510a67e9d24" providerId="LiveId" clId="{A4180995-8776-49C3-8E53-C380057B278C}" dt="2023-05-29T18:37:14.604" v="7035" actId="1076"/>
          <ac:graphicFrameMkLst>
            <pc:docMk/>
            <pc:sldMk cId="3210284623" sldId="274"/>
            <ac:graphicFrameMk id="35" creationId="{4380A2B5-E034-E750-ED61-1BB8ED9FEA87}"/>
          </ac:graphicFrameMkLst>
        </pc:graphicFrameChg>
        <pc:picChg chg="del">
          <ac:chgData name="정 예린" userId="0830f510a67e9d24" providerId="LiveId" clId="{A4180995-8776-49C3-8E53-C380057B278C}" dt="2023-05-29T18:32:36.196" v="6936" actId="478"/>
          <ac:picMkLst>
            <pc:docMk/>
            <pc:sldMk cId="3210284623" sldId="274"/>
            <ac:picMk id="29" creationId="{ED19C05A-9BFA-8F79-AC89-3D325E37FD92}"/>
          </ac:picMkLst>
        </pc:picChg>
        <pc:picChg chg="del">
          <ac:chgData name="정 예린" userId="0830f510a67e9d24" providerId="LiveId" clId="{A4180995-8776-49C3-8E53-C380057B278C}" dt="2023-05-29T18:32:36.196" v="6936" actId="478"/>
          <ac:picMkLst>
            <pc:docMk/>
            <pc:sldMk cId="3210284623" sldId="274"/>
            <ac:picMk id="36" creationId="{C0694ACA-74E9-8A0D-F59B-499D73502F3D}"/>
          </ac:picMkLst>
        </pc:picChg>
      </pc:sldChg>
      <pc:sldChg chg="add del">
        <pc:chgData name="정 예린" userId="0830f510a67e9d24" providerId="LiveId" clId="{A4180995-8776-49C3-8E53-C380057B278C}" dt="2023-05-31T06:54:27.865" v="9269" actId="47"/>
        <pc:sldMkLst>
          <pc:docMk/>
          <pc:sldMk cId="2230255321" sldId="275"/>
        </pc:sldMkLst>
      </pc:sldChg>
      <pc:sldChg chg="addSp delSp modSp add mod ord">
        <pc:chgData name="정 예린" userId="0830f510a67e9d24" providerId="LiveId" clId="{A4180995-8776-49C3-8E53-C380057B278C}" dt="2023-05-31T08:17:55.658" v="10647" actId="1076"/>
        <pc:sldMkLst>
          <pc:docMk/>
          <pc:sldMk cId="2314574005" sldId="276"/>
        </pc:sldMkLst>
        <pc:spChg chg="add mod">
          <ac:chgData name="정 예린" userId="0830f510a67e9d24" providerId="LiveId" clId="{A4180995-8776-49C3-8E53-C380057B278C}" dt="2023-05-31T07:33:43.733" v="10032" actId="1076"/>
          <ac:spMkLst>
            <pc:docMk/>
            <pc:sldMk cId="2314574005" sldId="276"/>
            <ac:spMk id="3" creationId="{7AE131E0-D0F8-37D2-B9B5-CDD280618B75}"/>
          </ac:spMkLst>
        </pc:spChg>
        <pc:spChg chg="add mod">
          <ac:chgData name="정 예린" userId="0830f510a67e9d24" providerId="LiveId" clId="{A4180995-8776-49C3-8E53-C380057B278C}" dt="2023-05-31T07:33:47.262" v="10033" actId="1076"/>
          <ac:spMkLst>
            <pc:docMk/>
            <pc:sldMk cId="2314574005" sldId="276"/>
            <ac:spMk id="4" creationId="{10A71867-E5D0-B57E-871F-290A4C948848}"/>
          </ac:spMkLst>
        </pc:spChg>
        <pc:spChg chg="del">
          <ac:chgData name="정 예린" userId="0830f510a67e9d24" providerId="LiveId" clId="{A4180995-8776-49C3-8E53-C380057B278C}" dt="2023-05-31T06:54:40.184" v="9270" actId="478"/>
          <ac:spMkLst>
            <pc:docMk/>
            <pc:sldMk cId="2314574005" sldId="276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6:57:28.069" v="9392" actId="20577"/>
          <ac:spMkLst>
            <pc:docMk/>
            <pc:sldMk cId="2314574005" sldId="276"/>
            <ac:spMk id="11" creationId="{5AA52131-F976-0AE0-11FC-E3B6DF4F4D09}"/>
          </ac:spMkLst>
        </pc:spChg>
        <pc:spChg chg="add del mod">
          <ac:chgData name="정 예린" userId="0830f510a67e9d24" providerId="LiveId" clId="{A4180995-8776-49C3-8E53-C380057B278C}" dt="2023-05-31T07:45:07.828" v="10129" actId="478"/>
          <ac:spMkLst>
            <pc:docMk/>
            <pc:sldMk cId="2314574005" sldId="276"/>
            <ac:spMk id="13" creationId="{3B48AC0B-90D9-61AC-C416-2C10BB0ACF03}"/>
          </ac:spMkLst>
        </pc:spChg>
        <pc:spChg chg="add del mod">
          <ac:chgData name="정 예린" userId="0830f510a67e9d24" providerId="LiveId" clId="{A4180995-8776-49C3-8E53-C380057B278C}" dt="2023-05-31T07:45:07.828" v="10129" actId="478"/>
          <ac:spMkLst>
            <pc:docMk/>
            <pc:sldMk cId="2314574005" sldId="276"/>
            <ac:spMk id="14" creationId="{3043792F-A8B0-E311-2965-29E13B2EDED0}"/>
          </ac:spMkLst>
        </pc:spChg>
        <pc:spChg chg="mod">
          <ac:chgData name="정 예린" userId="0830f510a67e9d24" providerId="LiveId" clId="{A4180995-8776-49C3-8E53-C380057B278C}" dt="2023-05-31T07:34:18.568" v="10045" actId="242"/>
          <ac:spMkLst>
            <pc:docMk/>
            <pc:sldMk cId="2314574005" sldId="276"/>
            <ac:spMk id="16" creationId="{1495731E-FA1E-DBC8-6A31-D976F5BB54CA}"/>
          </ac:spMkLst>
        </pc:spChg>
        <pc:spChg chg="del mod">
          <ac:chgData name="정 예린" userId="0830f510a67e9d24" providerId="LiveId" clId="{A4180995-8776-49C3-8E53-C380057B278C}" dt="2023-05-31T07:33:40.976" v="10031" actId="478"/>
          <ac:spMkLst>
            <pc:docMk/>
            <pc:sldMk cId="2314574005" sldId="276"/>
            <ac:spMk id="17" creationId="{ED3F9497-792E-A246-3B49-2E2A3E75F783}"/>
          </ac:spMkLst>
        </pc:spChg>
        <pc:spChg chg="add del mod">
          <ac:chgData name="정 예린" userId="0830f510a67e9d24" providerId="LiveId" clId="{A4180995-8776-49C3-8E53-C380057B278C}" dt="2023-05-31T07:45:07.828" v="10129" actId="478"/>
          <ac:spMkLst>
            <pc:docMk/>
            <pc:sldMk cId="2314574005" sldId="276"/>
            <ac:spMk id="18" creationId="{43851300-11FF-586E-CC42-2CE2EACB0E74}"/>
          </ac:spMkLst>
        </pc:spChg>
        <pc:spChg chg="add del mod">
          <ac:chgData name="정 예린" userId="0830f510a67e9d24" providerId="LiveId" clId="{A4180995-8776-49C3-8E53-C380057B278C}" dt="2023-05-31T07:51:41.780" v="10234" actId="478"/>
          <ac:spMkLst>
            <pc:docMk/>
            <pc:sldMk cId="2314574005" sldId="276"/>
            <ac:spMk id="22" creationId="{16E73D71-832C-4C3F-592B-CC8834CD446D}"/>
          </ac:spMkLst>
        </pc:spChg>
        <pc:spChg chg="add del mod">
          <ac:chgData name="정 예린" userId="0830f510a67e9d24" providerId="LiveId" clId="{A4180995-8776-49C3-8E53-C380057B278C}" dt="2023-05-31T07:51:41.780" v="10234" actId="478"/>
          <ac:spMkLst>
            <pc:docMk/>
            <pc:sldMk cId="2314574005" sldId="276"/>
            <ac:spMk id="23" creationId="{A0CEDC5D-FD41-CAB2-D7B3-0B74899E53C7}"/>
          </ac:spMkLst>
        </pc:spChg>
        <pc:spChg chg="mod">
          <ac:chgData name="정 예린" userId="0830f510a67e9d24" providerId="LiveId" clId="{A4180995-8776-49C3-8E53-C380057B278C}" dt="2023-05-31T07:34:31.392" v="10048" actId="242"/>
          <ac:spMkLst>
            <pc:docMk/>
            <pc:sldMk cId="2314574005" sldId="276"/>
            <ac:spMk id="24" creationId="{A778DA46-AB09-6128-E3D8-5EB422AEB955}"/>
          </ac:spMkLst>
        </pc:spChg>
        <pc:spChg chg="del mod">
          <ac:chgData name="정 예린" userId="0830f510a67e9d24" providerId="LiveId" clId="{A4180995-8776-49C3-8E53-C380057B278C}" dt="2023-05-31T07:33:40.202" v="10030" actId="478"/>
          <ac:spMkLst>
            <pc:docMk/>
            <pc:sldMk cId="2314574005" sldId="276"/>
            <ac:spMk id="25" creationId="{C07A37CC-B84B-FF1F-B1C0-7B3DAEBAC1F1}"/>
          </ac:spMkLst>
        </pc:spChg>
        <pc:spChg chg="add del mod">
          <ac:chgData name="정 예린" userId="0830f510a67e9d24" providerId="LiveId" clId="{A4180995-8776-49C3-8E53-C380057B278C}" dt="2023-05-31T07:51:41.780" v="10234" actId="478"/>
          <ac:spMkLst>
            <pc:docMk/>
            <pc:sldMk cId="2314574005" sldId="276"/>
            <ac:spMk id="26" creationId="{6226FA9C-357D-534E-016F-A34F08C054DA}"/>
          </ac:spMkLst>
        </pc:spChg>
        <pc:spChg chg="add del">
          <ac:chgData name="정 예린" userId="0830f510a67e9d24" providerId="LiveId" clId="{A4180995-8776-49C3-8E53-C380057B278C}" dt="2023-05-31T07:51:54.413" v="10236" actId="478"/>
          <ac:spMkLst>
            <pc:docMk/>
            <pc:sldMk cId="2314574005" sldId="276"/>
            <ac:spMk id="27" creationId="{8F0D5D4D-74F4-18F0-D096-C9931729E8E0}"/>
          </ac:spMkLst>
        </pc:spChg>
        <pc:spChg chg="add del mod">
          <ac:chgData name="정 예린" userId="0830f510a67e9d24" providerId="LiveId" clId="{A4180995-8776-49C3-8E53-C380057B278C}" dt="2023-05-31T07:52:19.726" v="10239" actId="478"/>
          <ac:spMkLst>
            <pc:docMk/>
            <pc:sldMk cId="2314574005" sldId="276"/>
            <ac:spMk id="28" creationId="{C47A218F-C4DA-E33E-8551-355FC680ECDF}"/>
          </ac:spMkLst>
        </pc:spChg>
        <pc:spChg chg="add mod">
          <ac:chgData name="정 예린" userId="0830f510a67e9d24" providerId="LiveId" clId="{A4180995-8776-49C3-8E53-C380057B278C}" dt="2023-05-31T08:17:49.656" v="10646"/>
          <ac:spMkLst>
            <pc:docMk/>
            <pc:sldMk cId="2314574005" sldId="276"/>
            <ac:spMk id="33" creationId="{545FF054-4C1D-87D3-D0DB-F2D3830167E6}"/>
          </ac:spMkLst>
        </pc:spChg>
        <pc:spChg chg="add mod">
          <ac:chgData name="정 예린" userId="0830f510a67e9d24" providerId="LiveId" clId="{A4180995-8776-49C3-8E53-C380057B278C}" dt="2023-05-31T08:17:43.994" v="10643" actId="1076"/>
          <ac:spMkLst>
            <pc:docMk/>
            <pc:sldMk cId="2314574005" sldId="276"/>
            <ac:spMk id="34" creationId="{0F701E58-0E73-E4FA-FCD9-53A255E56D4B}"/>
          </ac:spMkLst>
        </pc:spChg>
        <pc:spChg chg="add mod">
          <ac:chgData name="정 예린" userId="0830f510a67e9d24" providerId="LiveId" clId="{A4180995-8776-49C3-8E53-C380057B278C}" dt="2023-05-31T08:17:55.658" v="10647" actId="1076"/>
          <ac:spMkLst>
            <pc:docMk/>
            <pc:sldMk cId="2314574005" sldId="276"/>
            <ac:spMk id="35" creationId="{C9A607F7-4DF3-FA34-3BBD-BE86C50047CB}"/>
          </ac:spMkLst>
        </pc:spChg>
        <pc:graphicFrameChg chg="add del mod">
          <ac:chgData name="정 예린" userId="0830f510a67e9d24" providerId="LiveId" clId="{A4180995-8776-49C3-8E53-C380057B278C}" dt="2023-05-31T07:49:25.129" v="10157" actId="478"/>
          <ac:graphicFrameMkLst>
            <pc:docMk/>
            <pc:sldMk cId="2314574005" sldId="276"/>
            <ac:graphicFrameMk id="21" creationId="{CA760D95-A56F-D365-DDFB-8D205954FB15}"/>
          </ac:graphicFrameMkLst>
        </pc:graphicFrameChg>
        <pc:graphicFrameChg chg="add mod">
          <ac:chgData name="정 예린" userId="0830f510a67e9d24" providerId="LiveId" clId="{A4180995-8776-49C3-8E53-C380057B278C}" dt="2023-05-31T08:17:39.331" v="10642" actId="1076"/>
          <ac:graphicFrameMkLst>
            <pc:docMk/>
            <pc:sldMk cId="2314574005" sldId="276"/>
            <ac:graphicFrameMk id="32" creationId="{3B303907-B69D-14DB-5A42-F7517DA1AD5F}"/>
          </ac:graphicFrameMkLst>
        </pc:graphicFrameChg>
        <pc:picChg chg="del mod ord">
          <ac:chgData name="정 예린" userId="0830f510a67e9d24" providerId="LiveId" clId="{A4180995-8776-49C3-8E53-C380057B278C}" dt="2023-05-31T08:06:58.570" v="10449" actId="478"/>
          <ac:picMkLst>
            <pc:docMk/>
            <pc:sldMk cId="2314574005" sldId="276"/>
            <ac:picMk id="12" creationId="{027EBA05-5117-D84F-E8FB-CAA14BA602AB}"/>
          </ac:picMkLst>
        </pc:picChg>
      </pc:sldChg>
      <pc:sldChg chg="addSp delSp modSp add mod">
        <pc:chgData name="정 예린" userId="0830f510a67e9d24" providerId="LiveId" clId="{A4180995-8776-49C3-8E53-C380057B278C}" dt="2023-05-31T08:07:13.317" v="10453" actId="1076"/>
        <pc:sldMkLst>
          <pc:docMk/>
          <pc:sldMk cId="2391212891" sldId="277"/>
        </pc:sldMkLst>
        <pc:spChg chg="add del mod">
          <ac:chgData name="정 예린" userId="0830f510a67e9d24" providerId="LiveId" clId="{A4180995-8776-49C3-8E53-C380057B278C}" dt="2023-05-31T07:35:26.990" v="10053" actId="478"/>
          <ac:spMkLst>
            <pc:docMk/>
            <pc:sldMk cId="2391212891" sldId="277"/>
            <ac:spMk id="2" creationId="{8640EDAD-A139-EB5C-BA39-865F5849C8A6}"/>
          </ac:spMkLst>
        </pc:spChg>
        <pc:spChg chg="del">
          <ac:chgData name="정 예린" userId="0830f510a67e9d24" providerId="LiveId" clId="{A4180995-8776-49C3-8E53-C380057B278C}" dt="2023-05-31T06:54:42.828" v="9271" actId="478"/>
          <ac:spMkLst>
            <pc:docMk/>
            <pc:sldMk cId="2391212891" sldId="277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7:00:07.684" v="9437" actId="20577"/>
          <ac:spMkLst>
            <pc:docMk/>
            <pc:sldMk cId="2391212891" sldId="277"/>
            <ac:spMk id="8" creationId="{DD9E3E48-B308-BF5E-08E9-F961CF744654}"/>
          </ac:spMkLst>
        </pc:spChg>
        <pc:spChg chg="mod">
          <ac:chgData name="정 예린" userId="0830f510a67e9d24" providerId="LiveId" clId="{A4180995-8776-49C3-8E53-C380057B278C}" dt="2023-05-31T07:35:36.242" v="10058" actId="20577"/>
          <ac:spMkLst>
            <pc:docMk/>
            <pc:sldMk cId="2391212891" sldId="277"/>
            <ac:spMk id="18" creationId="{F0703942-CBE8-401F-70DD-B5EFD1690E6D}"/>
          </ac:spMkLst>
        </pc:spChg>
        <pc:spChg chg="mod">
          <ac:chgData name="정 예린" userId="0830f510a67e9d24" providerId="LiveId" clId="{A4180995-8776-49C3-8E53-C380057B278C}" dt="2023-05-31T07:00:05.626" v="9435" actId="20577"/>
          <ac:spMkLst>
            <pc:docMk/>
            <pc:sldMk cId="2391212891" sldId="277"/>
            <ac:spMk id="19" creationId="{3B844FAE-6A01-962C-4AD8-0717E868579C}"/>
          </ac:spMkLst>
        </pc:spChg>
        <pc:spChg chg="mod">
          <ac:chgData name="정 예린" userId="0830f510a67e9d24" providerId="LiveId" clId="{A4180995-8776-49C3-8E53-C380057B278C}" dt="2023-05-31T07:35:42.898" v="10063" actId="20577"/>
          <ac:spMkLst>
            <pc:docMk/>
            <pc:sldMk cId="2391212891" sldId="277"/>
            <ac:spMk id="24" creationId="{154B123F-7499-1D24-9356-41385A8D2490}"/>
          </ac:spMkLst>
        </pc:spChg>
        <pc:picChg chg="mod">
          <ac:chgData name="정 예린" userId="0830f510a67e9d24" providerId="LiveId" clId="{A4180995-8776-49C3-8E53-C380057B278C}" dt="2023-05-31T08:07:13.317" v="10453" actId="1076"/>
          <ac:picMkLst>
            <pc:docMk/>
            <pc:sldMk cId="2391212891" sldId="277"/>
            <ac:picMk id="6" creationId="{1D234924-B5DD-180E-9EF3-99F2A1307498}"/>
          </ac:picMkLst>
        </pc:picChg>
        <pc:picChg chg="mod">
          <ac:chgData name="정 예린" userId="0830f510a67e9d24" providerId="LiveId" clId="{A4180995-8776-49C3-8E53-C380057B278C}" dt="2023-05-31T08:07:13.317" v="10453" actId="1076"/>
          <ac:picMkLst>
            <pc:docMk/>
            <pc:sldMk cId="2391212891" sldId="277"/>
            <ac:picMk id="1026" creationId="{EA4D7825-8F89-1036-D065-80E8E66F1B14}"/>
          </ac:picMkLst>
        </pc:picChg>
      </pc:sldChg>
      <pc:sldChg chg="add del">
        <pc:chgData name="정 예린" userId="0830f510a67e9d24" providerId="LiveId" clId="{A4180995-8776-49C3-8E53-C380057B278C}" dt="2023-05-31T06:55:54.713" v="9374" actId="47"/>
        <pc:sldMkLst>
          <pc:docMk/>
          <pc:sldMk cId="3471307887" sldId="278"/>
        </pc:sldMkLst>
      </pc:sldChg>
      <pc:sldChg chg="addSp delSp modSp add mod">
        <pc:chgData name="정 예린" userId="0830f510a67e9d24" providerId="LiveId" clId="{A4180995-8776-49C3-8E53-C380057B278C}" dt="2023-05-31T08:09:10.415" v="10517" actId="20577"/>
        <pc:sldMkLst>
          <pc:docMk/>
          <pc:sldMk cId="3286133516" sldId="279"/>
        </pc:sldMkLst>
        <pc:spChg chg="add 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2" creationId="{BF8401BD-26D8-E433-27F5-421B0E1BF3E6}"/>
          </ac:spMkLst>
        </pc:spChg>
        <pc:spChg chg="add 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3" creationId="{3FCFBA97-999D-FC6D-8C02-A5ACA60CCE88}"/>
          </ac:spMkLst>
        </pc:spChg>
        <pc:spChg chg="del">
          <ac:chgData name="정 예린" userId="0830f510a67e9d24" providerId="LiveId" clId="{A4180995-8776-49C3-8E53-C380057B278C}" dt="2023-05-31T06:56:59.431" v="9386" actId="478"/>
          <ac:spMkLst>
            <pc:docMk/>
            <pc:sldMk cId="3286133516" sldId="279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7" creationId="{81930563-AFEA-D847-07EF-218D34F789F2}"/>
          </ac:spMkLst>
        </pc:spChg>
        <pc:spChg chg="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9" creationId="{4F9FBB04-66C1-FDB5-BE1E-27AF595EB931}"/>
          </ac:spMkLst>
        </pc:spChg>
        <pc:spChg chg="mod">
          <ac:chgData name="정 예린" userId="0830f510a67e9d24" providerId="LiveId" clId="{A4180995-8776-49C3-8E53-C380057B278C}" dt="2023-05-31T08:09:10.415" v="10517" actId="20577"/>
          <ac:spMkLst>
            <pc:docMk/>
            <pc:sldMk cId="3286133516" sldId="279"/>
            <ac:spMk id="10" creationId="{217F3E78-81F9-3BC3-58AD-5D48CB578865}"/>
          </ac:spMkLst>
        </pc:spChg>
        <pc:spChg chg="mod">
          <ac:chgData name="정 예린" userId="0830f510a67e9d24" providerId="LiveId" clId="{A4180995-8776-49C3-8E53-C380057B278C}" dt="2023-05-31T06:57:42.243" v="9394" actId="20577"/>
          <ac:spMkLst>
            <pc:docMk/>
            <pc:sldMk cId="3286133516" sldId="279"/>
            <ac:spMk id="11" creationId="{5AA52131-F976-0AE0-11FC-E3B6DF4F4D09}"/>
          </ac:spMkLst>
        </pc:spChg>
        <pc:spChg chg="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12" creationId="{A81A9B26-D2D8-49CA-FA71-E37E27AB6979}"/>
          </ac:spMkLst>
        </pc:spChg>
        <pc:spChg chg="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16" creationId="{0624070A-8FD6-E13E-97B8-6613C83CC174}"/>
          </ac:spMkLst>
        </pc:spChg>
        <pc:spChg chg="del mod">
          <ac:chgData name="정 예린" userId="0830f510a67e9d24" providerId="LiveId" clId="{A4180995-8776-49C3-8E53-C380057B278C}" dt="2023-05-31T07:03:19.944" v="9506" actId="478"/>
          <ac:spMkLst>
            <pc:docMk/>
            <pc:sldMk cId="3286133516" sldId="279"/>
            <ac:spMk id="17" creationId="{E2ACE2F6-51BF-9541-E047-9BEC8B196817}"/>
          </ac:spMkLst>
        </pc:spChg>
        <pc:spChg chg="mod">
          <ac:chgData name="정 예린" userId="0830f510a67e9d24" providerId="LiveId" clId="{A4180995-8776-49C3-8E53-C380057B278C}" dt="2023-05-31T07:07:13.140" v="9593" actId="1076"/>
          <ac:spMkLst>
            <pc:docMk/>
            <pc:sldMk cId="3286133516" sldId="279"/>
            <ac:spMk id="28" creationId="{6B7D8FE0-B7D1-C5E1-DCDC-A8186C208DAE}"/>
          </ac:spMkLst>
        </pc:spChg>
        <pc:spChg chg="del mod">
          <ac:chgData name="정 예린" userId="0830f510a67e9d24" providerId="LiveId" clId="{A4180995-8776-49C3-8E53-C380057B278C}" dt="2023-05-31T07:03:10.244" v="9504" actId="478"/>
          <ac:spMkLst>
            <pc:docMk/>
            <pc:sldMk cId="3286133516" sldId="279"/>
            <ac:spMk id="30" creationId="{F1B65792-5AAF-7F8B-8C01-9454DCA10ECB}"/>
          </ac:spMkLst>
        </pc:spChg>
      </pc:sldChg>
      <pc:sldChg chg="delSp modSp add mod">
        <pc:chgData name="정 예린" userId="0830f510a67e9d24" providerId="LiveId" clId="{A4180995-8776-49C3-8E53-C380057B278C}" dt="2023-05-31T08:11:18.351" v="10537" actId="2711"/>
        <pc:sldMkLst>
          <pc:docMk/>
          <pc:sldMk cId="2178358189" sldId="280"/>
        </pc:sldMkLst>
        <pc:spChg chg="del mod">
          <ac:chgData name="정 예린" userId="0830f510a67e9d24" providerId="LiveId" clId="{A4180995-8776-49C3-8E53-C380057B278C}" dt="2023-05-31T06:57:04.406" v="9388" actId="478"/>
          <ac:spMkLst>
            <pc:docMk/>
            <pc:sldMk cId="2178358189" sldId="280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6:57:46.441" v="9396" actId="20577"/>
          <ac:spMkLst>
            <pc:docMk/>
            <pc:sldMk cId="2178358189" sldId="280"/>
            <ac:spMk id="11" creationId="{5AA52131-F976-0AE0-11FC-E3B6DF4F4D09}"/>
          </ac:spMkLst>
        </pc:spChg>
        <pc:spChg chg="mod">
          <ac:chgData name="정 예린" userId="0830f510a67e9d24" providerId="LiveId" clId="{A4180995-8776-49C3-8E53-C380057B278C}" dt="2023-05-31T08:11:18.351" v="10537" actId="2711"/>
          <ac:spMkLst>
            <pc:docMk/>
            <pc:sldMk cId="2178358189" sldId="280"/>
            <ac:spMk id="18" creationId="{F0703942-CBE8-401F-70DD-B5EFD1690E6D}"/>
          </ac:spMkLst>
        </pc:spChg>
        <pc:spChg chg="mod">
          <ac:chgData name="정 예린" userId="0830f510a67e9d24" providerId="LiveId" clId="{A4180995-8776-49C3-8E53-C380057B278C}" dt="2023-05-31T07:09:08.960" v="9619" actId="1076"/>
          <ac:spMkLst>
            <pc:docMk/>
            <pc:sldMk cId="2178358189" sldId="280"/>
            <ac:spMk id="19" creationId="{3B844FAE-6A01-962C-4AD8-0717E868579C}"/>
          </ac:spMkLst>
        </pc:spChg>
        <pc:spChg chg="mod">
          <ac:chgData name="정 예린" userId="0830f510a67e9d24" providerId="LiveId" clId="{A4180995-8776-49C3-8E53-C380057B278C}" dt="2023-05-31T08:10:15.705" v="10529" actId="20577"/>
          <ac:spMkLst>
            <pc:docMk/>
            <pc:sldMk cId="2178358189" sldId="280"/>
            <ac:spMk id="24" creationId="{154B123F-7499-1D24-9356-41385A8D2490}"/>
          </ac:spMkLst>
        </pc:spChg>
        <pc:spChg chg="mod">
          <ac:chgData name="정 예린" userId="0830f510a67e9d24" providerId="LiveId" clId="{A4180995-8776-49C3-8E53-C380057B278C}" dt="2023-05-31T07:07:22.671" v="9596" actId="20577"/>
          <ac:spMkLst>
            <pc:docMk/>
            <pc:sldMk cId="2178358189" sldId="280"/>
            <ac:spMk id="25" creationId="{CB42EEFF-6468-6DE6-7015-8863365AB838}"/>
          </ac:spMkLst>
        </pc:spChg>
        <pc:spChg chg="mod">
          <ac:chgData name="정 예린" userId="0830f510a67e9d24" providerId="LiveId" clId="{A4180995-8776-49C3-8E53-C380057B278C}" dt="2023-05-31T08:10:24.141" v="10534" actId="20577"/>
          <ac:spMkLst>
            <pc:docMk/>
            <pc:sldMk cId="2178358189" sldId="280"/>
            <ac:spMk id="26" creationId="{B535E739-6D03-9FCE-20AF-2983A64693B0}"/>
          </ac:spMkLst>
        </pc:spChg>
        <pc:spChg chg="mod">
          <ac:chgData name="정 예린" userId="0830f510a67e9d24" providerId="LiveId" clId="{A4180995-8776-49C3-8E53-C380057B278C}" dt="2023-05-31T07:09:13.783" v="9620" actId="1076"/>
          <ac:spMkLst>
            <pc:docMk/>
            <pc:sldMk cId="2178358189" sldId="280"/>
            <ac:spMk id="27" creationId="{4E4D01E3-7B2B-D5B7-BB80-7A240C0DE8FF}"/>
          </ac:spMkLst>
        </pc:spChg>
      </pc:sldChg>
      <pc:sldChg chg="delSp modSp add mod">
        <pc:chgData name="정 예린" userId="0830f510a67e9d24" providerId="LiveId" clId="{A4180995-8776-49C3-8E53-C380057B278C}" dt="2023-05-31T07:25:15.819" v="9782" actId="1076"/>
        <pc:sldMkLst>
          <pc:docMk/>
          <pc:sldMk cId="3900123887" sldId="281"/>
        </pc:sldMkLst>
        <pc:spChg chg="del">
          <ac:chgData name="정 예린" userId="0830f510a67e9d24" providerId="LiveId" clId="{A4180995-8776-49C3-8E53-C380057B278C}" dt="2023-05-31T06:57:08.209" v="9389" actId="478"/>
          <ac:spMkLst>
            <pc:docMk/>
            <pc:sldMk cId="3900123887" sldId="281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7:24:57.322" v="9780" actId="1076"/>
          <ac:spMkLst>
            <pc:docMk/>
            <pc:sldMk cId="3900123887" sldId="281"/>
            <ac:spMk id="10" creationId="{AE4C5694-CB65-82C5-A085-2ED3E725AFC3}"/>
          </ac:spMkLst>
        </pc:spChg>
        <pc:spChg chg="mod">
          <ac:chgData name="정 예린" userId="0830f510a67e9d24" providerId="LiveId" clId="{A4180995-8776-49C3-8E53-C380057B278C}" dt="2023-05-31T06:57:52.670" v="9398" actId="20577"/>
          <ac:spMkLst>
            <pc:docMk/>
            <pc:sldMk cId="3900123887" sldId="281"/>
            <ac:spMk id="11" creationId="{5AA52131-F976-0AE0-11FC-E3B6DF4F4D09}"/>
          </ac:spMkLst>
        </pc:spChg>
        <pc:picChg chg="mod">
          <ac:chgData name="정 예린" userId="0830f510a67e9d24" providerId="LiveId" clId="{A4180995-8776-49C3-8E53-C380057B278C}" dt="2023-05-31T07:25:15.819" v="9782" actId="1076"/>
          <ac:picMkLst>
            <pc:docMk/>
            <pc:sldMk cId="3900123887" sldId="281"/>
            <ac:picMk id="4" creationId="{64299E90-FA4B-773C-D951-2E25FD94AEC5}"/>
          </ac:picMkLst>
        </pc:picChg>
      </pc:sldChg>
      <pc:sldChg chg="delSp modSp add mod">
        <pc:chgData name="정 예린" userId="0830f510a67e9d24" providerId="LiveId" clId="{A4180995-8776-49C3-8E53-C380057B278C}" dt="2023-05-31T08:16:09.017" v="10639" actId="20577"/>
        <pc:sldMkLst>
          <pc:docMk/>
          <pc:sldMk cId="550588249" sldId="282"/>
        </pc:sldMkLst>
        <pc:spChg chg="del">
          <ac:chgData name="정 예린" userId="0830f510a67e9d24" providerId="LiveId" clId="{A4180995-8776-49C3-8E53-C380057B278C}" dt="2023-05-31T06:57:10.810" v="9390" actId="478"/>
          <ac:spMkLst>
            <pc:docMk/>
            <pc:sldMk cId="550588249" sldId="282"/>
            <ac:spMk id="5" creationId="{07D51D41-C6A2-91DF-B0FC-F69F3A2FA653}"/>
          </ac:spMkLst>
        </pc:spChg>
        <pc:spChg chg="mod">
          <ac:chgData name="정 예린" userId="0830f510a67e9d24" providerId="LiveId" clId="{A4180995-8776-49C3-8E53-C380057B278C}" dt="2023-05-31T08:16:09.017" v="10639" actId="20577"/>
          <ac:spMkLst>
            <pc:docMk/>
            <pc:sldMk cId="550588249" sldId="282"/>
            <ac:spMk id="6" creationId="{08AEDF5F-B1A2-66A1-BE59-30A8BEB4860A}"/>
          </ac:spMkLst>
        </pc:spChg>
        <pc:spChg chg="mod">
          <ac:chgData name="정 예린" userId="0830f510a67e9d24" providerId="LiveId" clId="{A4180995-8776-49C3-8E53-C380057B278C}" dt="2023-05-31T07:27:23.651" v="9820" actId="20577"/>
          <ac:spMkLst>
            <pc:docMk/>
            <pc:sldMk cId="550588249" sldId="282"/>
            <ac:spMk id="8" creationId="{DD9E3E48-B308-BF5E-08E9-F961CF744654}"/>
          </ac:spMkLst>
        </pc:spChg>
        <pc:spChg chg="mod">
          <ac:chgData name="정 예린" userId="0830f510a67e9d24" providerId="LiveId" clId="{A4180995-8776-49C3-8E53-C380057B278C}" dt="2023-05-31T06:57:56.517" v="9401" actId="20577"/>
          <ac:spMkLst>
            <pc:docMk/>
            <pc:sldMk cId="550588249" sldId="282"/>
            <ac:spMk id="11" creationId="{5AA52131-F976-0AE0-11FC-E3B6DF4F4D09}"/>
          </ac:spMkLst>
        </pc:spChg>
        <pc:graphicFrameChg chg="mod">
          <ac:chgData name="정 예린" userId="0830f510a67e9d24" providerId="LiveId" clId="{A4180995-8776-49C3-8E53-C380057B278C}" dt="2023-05-31T07:30:33.189" v="9928" actId="1037"/>
          <ac:graphicFrameMkLst>
            <pc:docMk/>
            <pc:sldMk cId="550588249" sldId="282"/>
            <ac:graphicFrameMk id="10" creationId="{7A565AC7-25BD-CEAE-D198-35734B8F131C}"/>
          </ac:graphicFrameMkLst>
        </pc:graphicFrameChg>
        <pc:graphicFrameChg chg="mod">
          <ac:chgData name="정 예린" userId="0830f510a67e9d24" providerId="LiveId" clId="{A4180995-8776-49C3-8E53-C380057B278C}" dt="2023-05-31T07:30:33.189" v="9928" actId="1037"/>
          <ac:graphicFrameMkLst>
            <pc:docMk/>
            <pc:sldMk cId="550588249" sldId="282"/>
            <ac:graphicFrameMk id="16" creationId="{5790387E-A08B-7BD4-BFDD-3052C1E6B937}"/>
          </ac:graphicFrameMkLst>
        </pc:graphicFrameChg>
        <pc:graphicFrameChg chg="mod">
          <ac:chgData name="정 예린" userId="0830f510a67e9d24" providerId="LiveId" clId="{A4180995-8776-49C3-8E53-C380057B278C}" dt="2023-05-31T07:30:33.189" v="9928" actId="1037"/>
          <ac:graphicFrameMkLst>
            <pc:docMk/>
            <pc:sldMk cId="550588249" sldId="282"/>
            <ac:graphicFrameMk id="19" creationId="{6507AAF9-8562-175A-2889-106CFF84F9B0}"/>
          </ac:graphicFrameMkLst>
        </pc:graphicFrameChg>
      </pc:sldChg>
      <pc:sldChg chg="modSp add mod">
        <pc:chgData name="정 예린" userId="0830f510a67e9d24" providerId="LiveId" clId="{A4180995-8776-49C3-8E53-C380057B278C}" dt="2023-05-31T06:56:26.370" v="9381" actId="1076"/>
        <pc:sldMkLst>
          <pc:docMk/>
          <pc:sldMk cId="3228958577" sldId="283"/>
        </pc:sldMkLst>
        <pc:spChg chg="mod">
          <ac:chgData name="정 예린" userId="0830f510a67e9d24" providerId="LiveId" clId="{A4180995-8776-49C3-8E53-C380057B278C}" dt="2023-05-31T06:54:54.291" v="9286" actId="20577"/>
          <ac:spMkLst>
            <pc:docMk/>
            <pc:sldMk cId="3228958577" sldId="283"/>
            <ac:spMk id="2" creationId="{8F2F78D2-3552-C955-E615-6A07B7992BB4}"/>
          </ac:spMkLst>
        </pc:spChg>
        <pc:spChg chg="mod">
          <ac:chgData name="정 예린" userId="0830f510a67e9d24" providerId="LiveId" clId="{A4180995-8776-49C3-8E53-C380057B278C}" dt="2023-05-31T06:54:49.637" v="9273" actId="20577"/>
          <ac:spMkLst>
            <pc:docMk/>
            <pc:sldMk cId="3228958577" sldId="283"/>
            <ac:spMk id="3" creationId="{7924A32C-28FE-BFF6-AE9A-FAA2DCBE6DC7}"/>
          </ac:spMkLst>
        </pc:spChg>
        <pc:spChg chg="mod">
          <ac:chgData name="정 예린" userId="0830f510a67e9d24" providerId="LiveId" clId="{A4180995-8776-49C3-8E53-C380057B278C}" dt="2023-05-31T06:56:26.370" v="9381" actId="1076"/>
          <ac:spMkLst>
            <pc:docMk/>
            <pc:sldMk cId="3228958577" sldId="283"/>
            <ac:spMk id="5" creationId="{514D64AA-0ABA-1C5A-1A60-B8FAAB9877E9}"/>
          </ac:spMkLst>
        </pc:spChg>
      </pc:sldChg>
      <pc:sldChg chg="modSp add mod">
        <pc:chgData name="정 예린" userId="0830f510a67e9d24" providerId="LiveId" clId="{A4180995-8776-49C3-8E53-C380057B278C}" dt="2023-05-31T06:56:32.888" v="9383" actId="1076"/>
        <pc:sldMkLst>
          <pc:docMk/>
          <pc:sldMk cId="298039523" sldId="284"/>
        </pc:sldMkLst>
        <pc:spChg chg="mod">
          <ac:chgData name="정 예린" userId="0830f510a67e9d24" providerId="LiveId" clId="{A4180995-8776-49C3-8E53-C380057B278C}" dt="2023-05-31T06:53:12.286" v="9166" actId="20577"/>
          <ac:spMkLst>
            <pc:docMk/>
            <pc:sldMk cId="298039523" sldId="284"/>
            <ac:spMk id="2" creationId="{8F2F78D2-3552-C955-E615-6A07B7992BB4}"/>
          </ac:spMkLst>
        </pc:spChg>
        <pc:spChg chg="mod">
          <ac:chgData name="정 예린" userId="0830f510a67e9d24" providerId="LiveId" clId="{A4180995-8776-49C3-8E53-C380057B278C}" dt="2023-05-31T06:53:00.607" v="9124" actId="20577"/>
          <ac:spMkLst>
            <pc:docMk/>
            <pc:sldMk cId="298039523" sldId="284"/>
            <ac:spMk id="3" creationId="{7924A32C-28FE-BFF6-AE9A-FAA2DCBE6DC7}"/>
          </ac:spMkLst>
        </pc:spChg>
        <pc:spChg chg="mod">
          <ac:chgData name="정 예린" userId="0830f510a67e9d24" providerId="LiveId" clId="{A4180995-8776-49C3-8E53-C380057B278C}" dt="2023-05-31T06:56:32.888" v="9383" actId="1076"/>
          <ac:spMkLst>
            <pc:docMk/>
            <pc:sldMk cId="298039523" sldId="284"/>
            <ac:spMk id="5" creationId="{514D64AA-0ABA-1C5A-1A60-B8FAAB9877E9}"/>
          </ac:spMkLst>
        </pc:spChg>
      </pc:sldChg>
    </pc:docChg>
  </pc:docChgLst>
  <pc:docChgLst>
    <pc:chgData name="정 예린" userId="0830f510a67e9d24" providerId="LiveId" clId="{F8E776C3-AACF-4200-BF18-731B028EE67B}"/>
    <pc:docChg chg="undo custSel modSld">
      <pc:chgData name="정 예린" userId="0830f510a67e9d24" providerId="LiveId" clId="{F8E776C3-AACF-4200-BF18-731B028EE67B}" dt="2023-06-01T05:21:18.152" v="74" actId="20577"/>
      <pc:docMkLst>
        <pc:docMk/>
      </pc:docMkLst>
      <pc:sldChg chg="addSp modSp mod">
        <pc:chgData name="정 예린" userId="0830f510a67e9d24" providerId="LiveId" clId="{F8E776C3-AACF-4200-BF18-731B028EE67B}" dt="2023-06-01T05:21:18.152" v="74" actId="20577"/>
        <pc:sldMkLst>
          <pc:docMk/>
          <pc:sldMk cId="3286133516" sldId="279"/>
        </pc:sldMkLst>
        <pc:spChg chg="mod">
          <ac:chgData name="정 예린" userId="0830f510a67e9d24" providerId="LiveId" clId="{F8E776C3-AACF-4200-BF18-731B028EE67B}" dt="2023-06-01T05:21:08.870" v="71" actId="1076"/>
          <ac:spMkLst>
            <pc:docMk/>
            <pc:sldMk cId="3286133516" sldId="279"/>
            <ac:spMk id="2" creationId="{BF8401BD-26D8-E433-27F5-421B0E1BF3E6}"/>
          </ac:spMkLst>
        </pc:spChg>
        <pc:spChg chg="add mod">
          <ac:chgData name="정 예린" userId="0830f510a67e9d24" providerId="LiveId" clId="{F8E776C3-AACF-4200-BF18-731B028EE67B}" dt="2023-06-01T05:21:04.865" v="70" actId="14100"/>
          <ac:spMkLst>
            <pc:docMk/>
            <pc:sldMk cId="3286133516" sldId="279"/>
            <ac:spMk id="4" creationId="{8BC30EB2-2090-B400-8CD3-70D0AD2D3D43}"/>
          </ac:spMkLst>
        </pc:spChg>
        <pc:spChg chg="add mod">
          <ac:chgData name="정 예린" userId="0830f510a67e9d24" providerId="LiveId" clId="{F8E776C3-AACF-4200-BF18-731B028EE67B}" dt="2023-06-01T05:20:09.879" v="13" actId="20577"/>
          <ac:spMkLst>
            <pc:docMk/>
            <pc:sldMk cId="3286133516" sldId="279"/>
            <ac:spMk id="5" creationId="{8CE915B0-CB8E-4A44-9C33-1A56B373A4BE}"/>
          </ac:spMkLst>
        </pc:spChg>
        <pc:spChg chg="mod">
          <ac:chgData name="정 예린" userId="0830f510a67e9d24" providerId="LiveId" clId="{F8E776C3-AACF-4200-BF18-731B028EE67B}" dt="2023-06-01T05:21:18.152" v="74" actId="20577"/>
          <ac:spMkLst>
            <pc:docMk/>
            <pc:sldMk cId="3286133516" sldId="279"/>
            <ac:spMk id="28" creationId="{6B7D8FE0-B7D1-C5E1-DCDC-A8186C208DA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9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 규모</c:v>
                </c:pt>
              </c:strCache>
            </c:strRef>
          </c:tx>
          <c:spPr>
            <a:solidFill>
              <a:srgbClr val="A9DFCD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34-4503-8B84-006DB18C1D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2016년</c:v>
                </c:pt>
                <c:pt idx="1">
                  <c:v>2020년</c:v>
                </c:pt>
                <c:pt idx="2">
                  <c:v>2025년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25.9</c:v>
                </c:pt>
                <c:pt idx="1">
                  <c:v>40.1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34-4503-8B84-006DB18C1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6"/>
        <c:gapDepth val="219"/>
        <c:shape val="box"/>
        <c:axId val="410105183"/>
        <c:axId val="410081663"/>
        <c:axId val="0"/>
      </c:bar3DChart>
      <c:catAx>
        <c:axId val="41010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0081663"/>
        <c:crosses val="autoZero"/>
        <c:auto val="1"/>
        <c:lblAlgn val="ctr"/>
        <c:lblOffset val="100"/>
        <c:noMultiLvlLbl val="0"/>
      </c:catAx>
      <c:valAx>
        <c:axId val="4100816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0105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임직원</c:v>
                </c:pt>
              </c:strCache>
            </c:strRef>
          </c:tx>
          <c:dPt>
            <c:idx val="0"/>
            <c:bubble3D val="0"/>
            <c:spPr>
              <a:solidFill>
                <a:srgbClr val="51BF9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12-47C8-878D-CF130912FFE1}"/>
              </c:ext>
            </c:extLst>
          </c:dPt>
          <c:dPt>
            <c:idx val="1"/>
            <c:bubble3D val="0"/>
            <c:spPr>
              <a:solidFill>
                <a:srgbClr val="A9DF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1D-48B2-8F78-B5E8988C61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612-47C8-878D-CF130912FFE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F1D-48B2-8F78-B5E8988C61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2797</c:v>
                </c:pt>
                <c:pt idx="1">
                  <c:v>1916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D-48B2-8F78-B5E8988C61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997202034114751"/>
          <c:y val="3.35220303968269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비임직원</c:v>
                </c:pt>
              </c:strCache>
            </c:strRef>
          </c:tx>
          <c:dPt>
            <c:idx val="0"/>
            <c:bubble3D val="0"/>
            <c:spPr>
              <a:solidFill>
                <a:srgbClr val="51BF9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E8-4C4A-9970-107B1E75CC5A}"/>
              </c:ext>
            </c:extLst>
          </c:dPt>
          <c:dPt>
            <c:idx val="1"/>
            <c:bubble3D val="0"/>
            <c:spPr>
              <a:solidFill>
                <a:srgbClr val="A9DF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E8-4C4A-9970-107B1E75CC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1930</c:v>
                </c:pt>
                <c:pt idx="1">
                  <c:v>4010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AA-47C7-B29D-653E179E7B2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/>
              <a:t>나이대</a:t>
            </a:r>
            <a:endParaRPr lang="en-US" alt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144E3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E9-4070-BB93-F97FA14C66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A9DFCD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759</c:v>
                </c:pt>
                <c:pt idx="1">
                  <c:v>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E9-4070-BB93-F97FA14C66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51BF9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1840</c:v>
                </c:pt>
                <c:pt idx="1">
                  <c:v>1490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E9-4070-BB93-F97FA14C66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729E8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1343</c:v>
                </c:pt>
                <c:pt idx="1">
                  <c:v>2713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E9-4070-BB93-F97FA14C665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CCECE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719</c:v>
                </c:pt>
                <c:pt idx="1">
                  <c:v>1108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E9-4070-BB93-F97FA14C665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rgbClr val="1F774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임직원</c:v>
                </c:pt>
                <c:pt idx="1">
                  <c:v>비임직원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49</c:v>
                </c:pt>
                <c:pt idx="1">
                  <c:v>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E9-4070-BB93-F97FA14C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1263600"/>
        <c:axId val="1231269840"/>
      </c:barChart>
      <c:catAx>
        <c:axId val="123126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1269840"/>
        <c:crosses val="autoZero"/>
        <c:auto val="1"/>
        <c:lblAlgn val="ctr"/>
        <c:lblOffset val="100"/>
        <c:noMultiLvlLbl val="0"/>
      </c:catAx>
      <c:valAx>
        <c:axId val="123126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126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E29E9-5DFD-8017-BFAE-64DBB5B85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2CEBE7-659E-EFF0-2E54-E5DD479E5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A91D5-0EB0-14FE-4B2B-4A43CB48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88736-96CF-782A-D63B-A3491778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D90BC-5401-9714-750D-4B457612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9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06BED-3FA0-F716-F8DA-F8CF872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B90D16-A29D-AA66-CEB6-4A7722E00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89ACD-5973-2A7E-4FA9-36038526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2362D-C931-56BD-DB01-25C5B7B4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90C26-5353-2730-DADA-755010CE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46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3E361F-AE49-6362-2CB2-CB2BC739C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6E6485-3A8B-FB7F-85BA-6D1DB4001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D7FDE-4259-7BD9-6DE0-CDA5FDD5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5E45E-0660-881E-FB22-0B685301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267-9A86-5FA2-A78B-19BBE9B2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24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67A68-E673-E3CD-CC25-42D90943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5D812-B9CB-A2DB-8F2E-947BFEBCA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0D8CF1-5BAA-7A8F-38C9-5A410AE5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996F5-0403-7AC7-DB80-10823D08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DA243-D295-9094-F72B-7A266C90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5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B3952-4CFE-ADDB-0D38-3D7453FD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6B8E5-C159-5C9F-C94F-4ABDF1BE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BE556-0F8E-6A19-417F-2511C326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0F331-D470-F111-561B-E8CBB079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74C8E-368C-AC87-1698-E97977D5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4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D5EB-F4E2-FFAB-E8BC-ED2F21B0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F05AE-875D-5F90-DDA0-1AFA1A480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F703C5-4E36-0624-3886-97E28C2DE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2D9E10-DAB8-21A6-5B17-935A7576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7B7B3-A83E-5C20-CBA9-8BD41B2F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0EB7D-515D-7E8A-1C69-D03B106D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87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FACE4-EF1D-2C24-9A9B-8254F16EC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4DAE4-14DC-6436-AEE1-699E39AC6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A8CC1A-420C-8012-7E07-14A534025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D388E7-5F79-15B4-33E6-39893CFD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F83969-E8D7-B98D-63CA-EF2BC68F0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158B69-F6A3-6871-18C6-2C56D103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B5BD-EA58-D7A5-5CB5-68D5FCC5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E76561-7D79-2583-2D9C-CDFFC510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0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17104-8697-63E9-9DAA-8F6675C2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C16AC-A048-CCE2-E40A-BD148BB2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174F6C-FBA7-ACBB-9C07-183DF172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2A24D-D25B-77EE-152E-88E92165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41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60EC16-AD9A-EF3A-365C-87225926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5CEAA-978E-C12C-8888-A7FD193F5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ACDE0-B5CE-4C01-1A2E-DB6DD05A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07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34A17-26C1-F7C2-ABC0-566ECF41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F1675-469B-5E76-57A1-B511F93B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9B2745-BC28-840F-508D-E4A44FB42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1C349-24C6-571D-41DA-FD34E56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7ECFE3-1CBC-EDE5-9242-C40A6DDA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4DB9F-C156-7DF9-F8AE-4E5D5887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56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D8437-C67D-DA22-B335-807A4CD2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39B8A0-23E6-6CF6-2805-8B5C05938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5026D-C879-44B2-813F-B7B9F47C5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79150F-588B-201C-51A4-886C0DD6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C8BB6-3768-0894-FAFD-266245B1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DEC2E1-E034-3C8E-F053-47CF7C42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7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D0C848-88A8-5868-67B1-7370ECB8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EC748-9AAB-5395-E4E7-B57A5C4D7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C448F-1E29-D2CC-218F-6BE60AD8A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976A-B5AC-4AC3-9AEC-F67F013166B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37906-CE62-650F-89C0-A87BA93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66DB5-CF9D-3B06-DBBF-E1721588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FC224-7A32-459E-9A7D-596395F05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9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2376017-B721-D5ED-5FF5-AC8E544A6CBD}"/>
              </a:ext>
            </a:extLst>
          </p:cNvPr>
          <p:cNvSpPr/>
          <p:nvPr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18712B0-E9FB-9A43-80BB-B253B002DC35}"/>
              </a:ext>
            </a:extLst>
          </p:cNvPr>
          <p:cNvSpPr/>
          <p:nvPr/>
        </p:nvSpPr>
        <p:spPr>
          <a:xfrm>
            <a:off x="1" y="-4"/>
            <a:ext cx="7705724" cy="6858003"/>
          </a:xfrm>
          <a:prstGeom prst="rtTriangle">
            <a:avLst/>
          </a:pr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017625DC-C794-F9C6-7604-382CF914BCFC}"/>
              </a:ext>
            </a:extLst>
          </p:cNvPr>
          <p:cNvSpPr/>
          <p:nvPr/>
        </p:nvSpPr>
        <p:spPr>
          <a:xfrm flipV="1">
            <a:off x="-1" y="-1"/>
            <a:ext cx="9144001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329ACC-4C52-9F07-19FC-9E682C422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030" y="384158"/>
            <a:ext cx="7867314" cy="1720436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200" dirty="0">
                <a:solidFill>
                  <a:schemeClr val="bg1"/>
                </a:solidFill>
              </a:rPr>
              <a:t>CJ</a:t>
            </a:r>
            <a:r>
              <a:rPr lang="ko-KR" altLang="en-US" sz="4200" dirty="0" err="1">
                <a:solidFill>
                  <a:schemeClr val="bg1"/>
                </a:solidFill>
              </a:rPr>
              <a:t>더마켓</a:t>
            </a:r>
            <a:r>
              <a:rPr lang="ko-KR" altLang="en-US" sz="4200" dirty="0">
                <a:solidFill>
                  <a:schemeClr val="bg1"/>
                </a:solidFill>
              </a:rPr>
              <a:t> 프라임 회원 예측 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A0BE82-0CA2-1D9F-4575-FEBFD75C5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6" y="3592181"/>
            <a:ext cx="1296941" cy="2161776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대상이조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박시현</a:t>
            </a:r>
            <a:endParaRPr lang="en-US" altLang="ko-KR" sz="20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손민규</a:t>
            </a:r>
            <a:endParaRPr lang="en-US" altLang="ko-KR" sz="20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임성연</a:t>
            </a:r>
            <a:endParaRPr lang="en-US" altLang="ko-KR" sz="20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정예린</a:t>
            </a:r>
            <a:endParaRPr lang="ko-KR" altLang="en-US" sz="20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680E0A-FEBC-8064-0648-9101E8B37FDB}"/>
              </a:ext>
            </a:extLst>
          </p:cNvPr>
          <p:cNvCxnSpPr>
            <a:cxnSpLocks/>
          </p:cNvCxnSpPr>
          <p:nvPr/>
        </p:nvCxnSpPr>
        <p:spPr>
          <a:xfrm>
            <a:off x="775625" y="3578570"/>
            <a:ext cx="0" cy="22296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CB2431C-2E73-B4EC-0E9E-B1814B979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995" y1="23183" x2="17995" y2="23183"/>
                        <a14:foregroundMark x1="20280" y1="21405" x2="19623" y2="22092"/>
                        <a14:foregroundMark x1="20680" y1="21002" x2="20680" y2="24394"/>
                        <a14:foregroundMark x1="22108" y1="20477" x2="18852" y2="27342"/>
                        <a14:foregroundMark x1="18852" y1="27342" x2="18852" y2="27342"/>
                        <a14:foregroundMark x1="20394" y1="23586" x2="21422" y2="21002"/>
                        <a14:foregroundMark x1="20680" y1="23183" x2="20680" y2="23183"/>
                        <a14:foregroundMark x1="20280" y1="21567" x2="22394" y2="22375"/>
                        <a14:foregroundMark x1="63725" y1="32472" x2="70466" y2="32310"/>
                        <a14:foregroundMark x1="70466" y1="32310" x2="70466" y2="32310"/>
                        <a14:foregroundMark x1="70865" y1="35703" x2="70865" y2="35703"/>
                        <a14:foregroundMark x1="70865" y1="35703" x2="70865" y2="35703"/>
                        <a14:foregroundMark x1="67152" y1="36753" x2="67809" y2="31502"/>
                        <a14:foregroundMark x1="66120" y1="38076" x2="67724" y2="37722"/>
                        <a14:foregroundMark x1="70466" y1="37964" x2="72751" y2="36511"/>
                        <a14:foregroundMark x1="64096" y1="35137" x2="65239" y2="36228"/>
                        <a14:foregroundMark x1="22394" y1="67084" x2="23708" y2="65065"/>
                        <a14:foregroundMark x1="20480" y1="70032" x2="25764" y2="64580"/>
                        <a14:foregroundMark x1="25764" y1="64580" x2="26564" y2="65186"/>
                        <a14:foregroundMark x1="39617" y1="76494" x2="39703" y2="78393"/>
                        <a14:foregroundMark x1="38275" y1="75687" x2="41245" y2="74071"/>
                        <a14:foregroundMark x1="41160" y1="22011" x2="40845" y2="21284"/>
                        <a14:foregroundMark x1="40731" y1="19709" x2="40760" y2="20275"/>
                        <a14:backgroundMark x1="70180" y1="39176" x2="72294" y2="39176"/>
                        <a14:backgroundMark x1="67238" y1="39580" x2="68752" y2="39055"/>
                        <a14:backgroundMark x1="65724" y1="38772" x2="70009" y2="39580"/>
                        <a14:backgroundMark x1="41759" y1="17488" x2="40646" y2="12682"/>
                        <a14:backgroundMark x1="40246" y1="18053" x2="41017" y2="16680"/>
                        <a14:backgroundMark x1="40388" y1="18296" x2="42217" y2="1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6" t="9722" r="12063" b="17361"/>
          <a:stretch/>
        </p:blipFill>
        <p:spPr>
          <a:xfrm>
            <a:off x="5619359" y="2294167"/>
            <a:ext cx="6250625" cy="428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40943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</a:t>
            </a:r>
            <a:r>
              <a:rPr lang="ko-KR" altLang="en-US" sz="2600" dirty="0" err="1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전처리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분리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10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EDF5F-B1A2-66A1-BE59-30A8BEB4860A}"/>
              </a:ext>
            </a:extLst>
          </p:cNvPr>
          <p:cNvSpPr txBox="1"/>
          <p:nvPr/>
        </p:nvSpPr>
        <p:spPr>
          <a:xfrm>
            <a:off x="5361967" y="1460571"/>
            <a:ext cx="6458931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임직원</a:t>
            </a:r>
            <a:r>
              <a:rPr lang="en-US" altLang="ko-KR" dirty="0">
                <a:highlight>
                  <a:srgbClr val="CCECE1"/>
                </a:highlight>
              </a:rPr>
              <a:t>, </a:t>
            </a:r>
            <a:r>
              <a:rPr lang="ko-KR" altLang="en-US" dirty="0">
                <a:highlight>
                  <a:srgbClr val="CCECE1"/>
                </a:highlight>
              </a:rPr>
              <a:t>비임직원 데이터 분리의 필요성</a:t>
            </a:r>
            <a:endParaRPr lang="en-US" altLang="ko-KR" dirty="0">
              <a:highlight>
                <a:srgbClr val="CCECE1"/>
              </a:highlight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데이터 성격이 다름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성비의 차이 </a:t>
            </a:r>
            <a:r>
              <a:rPr lang="en-US" altLang="ko-KR" dirty="0"/>
              <a:t>: </a:t>
            </a:r>
            <a:r>
              <a:rPr lang="ko-KR" altLang="en-US" dirty="0"/>
              <a:t>임직원은 남성</a:t>
            </a:r>
            <a:r>
              <a:rPr lang="en-US" altLang="ko-KR" dirty="0"/>
              <a:t>, </a:t>
            </a:r>
            <a:r>
              <a:rPr lang="ko-KR" altLang="en-US" dirty="0"/>
              <a:t>비임직원 여성 우세 예측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나이대의 차이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구매 형태의 차이 </a:t>
            </a:r>
            <a:r>
              <a:rPr lang="en-US" altLang="ko-KR" dirty="0"/>
              <a:t>: </a:t>
            </a:r>
            <a:r>
              <a:rPr lang="ko-KR" altLang="en-US" dirty="0"/>
              <a:t>임직원 →</a:t>
            </a:r>
            <a:r>
              <a:rPr lang="en-US" altLang="ko-KR" dirty="0"/>
              <a:t> </a:t>
            </a:r>
            <a:r>
              <a:rPr lang="ko-KR" altLang="en-US" dirty="0"/>
              <a:t>적극적 소비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	         </a:t>
            </a:r>
            <a:r>
              <a:rPr lang="ko-KR" altLang="en-US" dirty="0"/>
              <a:t>비임직원 →</a:t>
            </a:r>
            <a:r>
              <a:rPr lang="en-US" altLang="ko-KR" dirty="0"/>
              <a:t> </a:t>
            </a:r>
            <a:r>
              <a:rPr lang="ko-KR" altLang="en-US" dirty="0"/>
              <a:t>상대적으로 소극적 소비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주문수량</a:t>
            </a:r>
            <a:r>
              <a:rPr lang="en-US" altLang="ko-KR" dirty="0"/>
              <a:t>, </a:t>
            </a:r>
            <a:r>
              <a:rPr lang="ko-KR" altLang="en-US" dirty="0"/>
              <a:t>주문금액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나이대에서 다른 성격 보일 가능성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예측 성능 저해 가능</a:t>
            </a:r>
            <a:endParaRPr lang="en-US" altLang="ko-KR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A565AC7-25BD-CEAE-D198-35734B8F13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584290"/>
              </p:ext>
            </p:extLst>
          </p:nvPr>
        </p:nvGraphicFramePr>
        <p:xfrm>
          <a:off x="686622" y="1116177"/>
          <a:ext cx="2122709" cy="2273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5790387E-A08B-7BD4-BFDD-3052C1E6B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321157"/>
              </p:ext>
            </p:extLst>
          </p:nvPr>
        </p:nvGraphicFramePr>
        <p:xfrm>
          <a:off x="2860345" y="1124015"/>
          <a:ext cx="2173722" cy="2273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6507AAF9-8562-175A-2889-106CFF84F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305456"/>
              </p:ext>
            </p:extLst>
          </p:nvPr>
        </p:nvGraphicFramePr>
        <p:xfrm>
          <a:off x="635608" y="3429000"/>
          <a:ext cx="4347445" cy="284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5058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C54DE8-FB1B-11F0-DB0E-0BB0A63B8478}"/>
              </a:ext>
            </a:extLst>
          </p:cNvPr>
          <p:cNvSpPr/>
          <p:nvPr/>
        </p:nvSpPr>
        <p:spPr>
          <a:xfrm>
            <a:off x="0" y="0"/>
            <a:ext cx="5422322" cy="6858000"/>
          </a:xfrm>
          <a:custGeom>
            <a:avLst/>
            <a:gdLst>
              <a:gd name="connsiteX0" fmla="*/ 0 w 5422322"/>
              <a:gd name="connsiteY0" fmla="*/ 0 h 6858000"/>
              <a:gd name="connsiteX1" fmla="*/ 2659495 w 5422322"/>
              <a:gd name="connsiteY1" fmla="*/ 0 h 6858000"/>
              <a:gd name="connsiteX2" fmla="*/ 2662382 w 5422322"/>
              <a:gd name="connsiteY2" fmla="*/ 0 h 6858000"/>
              <a:gd name="connsiteX3" fmla="*/ 2662382 w 5422322"/>
              <a:gd name="connsiteY3" fmla="*/ 7166 h 6858000"/>
              <a:gd name="connsiteX4" fmla="*/ 5422322 w 5422322"/>
              <a:gd name="connsiteY4" fmla="*/ 6858000 h 6858000"/>
              <a:gd name="connsiteX5" fmla="*/ 2662382 w 5422322"/>
              <a:gd name="connsiteY5" fmla="*/ 6858000 h 6858000"/>
              <a:gd name="connsiteX6" fmla="*/ 2659495 w 5422322"/>
              <a:gd name="connsiteY6" fmla="*/ 6858000 h 6858000"/>
              <a:gd name="connsiteX7" fmla="*/ 0 w 54223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0"/>
                </a:moveTo>
                <a:lnTo>
                  <a:pt x="2659495" y="0"/>
                </a:lnTo>
                <a:lnTo>
                  <a:pt x="2662382" y="0"/>
                </a:lnTo>
                <a:lnTo>
                  <a:pt x="2662382" y="7166"/>
                </a:lnTo>
                <a:lnTo>
                  <a:pt x="5422322" y="6858000"/>
                </a:lnTo>
                <a:lnTo>
                  <a:pt x="2662382" y="6858000"/>
                </a:lnTo>
                <a:lnTo>
                  <a:pt x="265949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CB5FA12-4593-6669-EBE5-7BF57A3821CF}"/>
              </a:ext>
            </a:extLst>
          </p:cNvPr>
          <p:cNvSpPr/>
          <p:nvPr/>
        </p:nvSpPr>
        <p:spPr>
          <a:xfrm flipV="1">
            <a:off x="0" y="-1"/>
            <a:ext cx="5422322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F78D2-3552-C955-E615-6A07B79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00" y="2872187"/>
            <a:ext cx="3585184" cy="1113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데이터 모델링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32C-28FE-BFF6-AE9A-FAA2DCBE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859" y="2872188"/>
            <a:ext cx="1508760" cy="111362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5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14D64AA-0ABA-1C5A-1A60-B8FAAB9877E9}"/>
              </a:ext>
            </a:extLst>
          </p:cNvPr>
          <p:cNvSpPr txBox="1">
            <a:spLocks/>
          </p:cNvSpPr>
          <p:nvPr/>
        </p:nvSpPr>
        <p:spPr>
          <a:xfrm>
            <a:off x="5966984" y="4192988"/>
            <a:ext cx="2333736" cy="1113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모델링 시도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가설 검정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파라미터 조정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04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49199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</a:t>
            </a:r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모델링 시도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12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E07DCA3-51A7-7747-58E4-96B895A7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259" y="1427403"/>
            <a:ext cx="8997481" cy="4434917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800" dirty="0"/>
              <a:t>CJ </a:t>
            </a:r>
            <a:r>
              <a:rPr lang="ko-KR" altLang="en-US" sz="1800" dirty="0"/>
              <a:t>더마켓의 프라임 회원 여부 예측 모델링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prime_yn</a:t>
            </a:r>
            <a:r>
              <a:rPr lang="en-US" altLang="ko-KR" sz="1800" dirty="0"/>
              <a:t> = 0/1) </a:t>
            </a:r>
            <a:r>
              <a:rPr lang="ko-KR" altLang="en-US" sz="1800" dirty="0"/>
              <a:t>→ </a:t>
            </a:r>
            <a:r>
              <a:rPr lang="ko-KR" altLang="en-US" sz="2000" dirty="0">
                <a:highlight>
                  <a:srgbClr val="CCECE1"/>
                </a:highlight>
              </a:rPr>
              <a:t>이진 분류 모델</a:t>
            </a:r>
            <a:r>
              <a:rPr lang="ko-KR" altLang="en-US" sz="2000" dirty="0"/>
              <a:t> </a:t>
            </a:r>
            <a:r>
              <a:rPr lang="ko-KR" altLang="en-US" sz="1800" dirty="0"/>
              <a:t>적용</a:t>
            </a:r>
            <a:endParaRPr lang="en-US" altLang="ko-KR" sz="1800" dirty="0"/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K-Nearest Neighbors : </a:t>
            </a:r>
            <a:r>
              <a:rPr lang="ko-KR" altLang="en-US" sz="1800" dirty="0"/>
              <a:t>가장 가까운 이웃 분류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Decision Tree, Random Forest : </a:t>
            </a:r>
            <a:r>
              <a:rPr lang="ko-KR" altLang="en-US" sz="1800" dirty="0"/>
              <a:t>트리 기반 학습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Logistic Regression : </a:t>
            </a:r>
            <a:r>
              <a:rPr lang="ko-KR" altLang="en-US" sz="1800" dirty="0"/>
              <a:t>선형 회귀 모델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Naive Bayes : </a:t>
            </a:r>
            <a:r>
              <a:rPr lang="ko-KR" altLang="en-US" sz="1800" dirty="0"/>
              <a:t>확률적 모델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Support Vector Machine : </a:t>
            </a:r>
            <a:r>
              <a:rPr lang="ko-KR" altLang="en-US" sz="1800" dirty="0"/>
              <a:t>커널 기반 학습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Gradient Boosting, </a:t>
            </a:r>
            <a:r>
              <a:rPr lang="en-US" altLang="ko-KR" sz="1800" dirty="0" err="1"/>
              <a:t>XGBoost</a:t>
            </a:r>
            <a:r>
              <a:rPr lang="en-US" altLang="ko-KR" sz="1800" dirty="0"/>
              <a:t> : </a:t>
            </a:r>
            <a:r>
              <a:rPr lang="ko-KR" altLang="en-US" sz="1800" dirty="0" err="1"/>
              <a:t>부스팅</a:t>
            </a:r>
            <a:r>
              <a:rPr lang="ko-KR" altLang="en-US" sz="1800" dirty="0"/>
              <a:t> 알고리즘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9550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49199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</a:t>
            </a:r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모델링 시도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13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7AC3F06-4172-E937-C15C-FBC53EA15764}"/>
              </a:ext>
            </a:extLst>
          </p:cNvPr>
          <p:cNvSpPr txBox="1">
            <a:spLocks/>
          </p:cNvSpPr>
          <p:nvPr/>
        </p:nvSpPr>
        <p:spPr>
          <a:xfrm>
            <a:off x="1121372" y="1494725"/>
            <a:ext cx="250384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Decision Tree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67B552-3D1B-A094-68D2-E40B5B7BCCD2}"/>
              </a:ext>
            </a:extLst>
          </p:cNvPr>
          <p:cNvSpPr txBox="1">
            <a:spLocks/>
          </p:cNvSpPr>
          <p:nvPr/>
        </p:nvSpPr>
        <p:spPr>
          <a:xfrm>
            <a:off x="4764554" y="1502501"/>
            <a:ext cx="266288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Random Forest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83ECF17-14D1-F558-3DC2-028A2D7ECA88}"/>
              </a:ext>
            </a:extLst>
          </p:cNvPr>
          <p:cNvSpPr txBox="1">
            <a:spLocks/>
          </p:cNvSpPr>
          <p:nvPr/>
        </p:nvSpPr>
        <p:spPr>
          <a:xfrm>
            <a:off x="8659603" y="1528878"/>
            <a:ext cx="2324828" cy="40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Naive Bayes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FBA87BB-81A7-C66B-CBF7-2349821EB285}"/>
              </a:ext>
            </a:extLst>
          </p:cNvPr>
          <p:cNvSpPr txBox="1">
            <a:spLocks/>
          </p:cNvSpPr>
          <p:nvPr/>
        </p:nvSpPr>
        <p:spPr>
          <a:xfrm>
            <a:off x="1092089" y="3936296"/>
            <a:ext cx="250384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/>
              <a:t>SVM</a:t>
            </a:r>
            <a:endParaRPr lang="en-US" altLang="ko-KR" sz="18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37D5B9-1E41-B815-C7BA-7E9B2B4529AF}"/>
              </a:ext>
            </a:extLst>
          </p:cNvPr>
          <p:cNvSpPr txBox="1">
            <a:spLocks/>
          </p:cNvSpPr>
          <p:nvPr/>
        </p:nvSpPr>
        <p:spPr>
          <a:xfrm>
            <a:off x="8490574" y="3918960"/>
            <a:ext cx="266288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 err="1"/>
              <a:t>XGBoost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F6127EB-7CAE-78EB-31F3-BF2D8190B04C}"/>
              </a:ext>
            </a:extLst>
          </p:cNvPr>
          <p:cNvSpPr txBox="1">
            <a:spLocks/>
          </p:cNvSpPr>
          <p:nvPr/>
        </p:nvSpPr>
        <p:spPr>
          <a:xfrm>
            <a:off x="4955323" y="3936296"/>
            <a:ext cx="2342314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Gradient Boosting</a:t>
            </a:r>
          </a:p>
        </p:txBody>
      </p:sp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ED19C05A-9BFA-8F79-AC89-3D325E37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4759" y="3976908"/>
            <a:ext cx="229957" cy="310069"/>
          </a:xfrm>
          <a:prstGeom prst="rect">
            <a:avLst/>
          </a:prstGeom>
        </p:spPr>
      </p:pic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EC17ABB6-B58D-DD6B-DD86-12EDEF4D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76036"/>
              </p:ext>
            </p:extLst>
          </p:nvPr>
        </p:nvGraphicFramePr>
        <p:xfrm>
          <a:off x="916263" y="1959701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0.5267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0.5915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0.5866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0.5081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60E71EF6-8302-CC53-F4E7-4B876057D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24279"/>
              </p:ext>
            </p:extLst>
          </p:nvPr>
        </p:nvGraphicFramePr>
        <p:xfrm>
          <a:off x="4638969" y="1951925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0.6008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0.4859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graphicFrame>
        <p:nvGraphicFramePr>
          <p:cNvPr id="32" name="표 30">
            <a:extLst>
              <a:ext uri="{FF2B5EF4-FFF2-40B4-BE49-F238E27FC236}">
                <a16:creationId xmlns:a16="http://schemas.microsoft.com/office/drawing/2014/main" id="{CEE07AA7-77DD-C113-EBDD-A48A6C7F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75473"/>
              </p:ext>
            </p:extLst>
          </p:nvPr>
        </p:nvGraphicFramePr>
        <p:xfrm>
          <a:off x="8364988" y="1959701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graphicFrame>
        <p:nvGraphicFramePr>
          <p:cNvPr id="33" name="표 30">
            <a:extLst>
              <a:ext uri="{FF2B5EF4-FFF2-40B4-BE49-F238E27FC236}">
                <a16:creationId xmlns:a16="http://schemas.microsoft.com/office/drawing/2014/main" id="{FE000828-56A6-41C5-4705-861FF9346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50562"/>
              </p:ext>
            </p:extLst>
          </p:nvPr>
        </p:nvGraphicFramePr>
        <p:xfrm>
          <a:off x="916263" y="4375396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0.4839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0.3548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58A551C-A722-2BA3-041E-96085FC3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06088"/>
              </p:ext>
            </p:extLst>
          </p:nvPr>
        </p:nvGraphicFramePr>
        <p:xfrm>
          <a:off x="4638969" y="4367620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0.7221</a:t>
                      </a:r>
                      <a:endParaRPr lang="ko-KR" alt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0.6239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0.4408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graphicFrame>
        <p:nvGraphicFramePr>
          <p:cNvPr id="35" name="표 30">
            <a:extLst>
              <a:ext uri="{FF2B5EF4-FFF2-40B4-BE49-F238E27FC236}">
                <a16:creationId xmlns:a16="http://schemas.microsoft.com/office/drawing/2014/main" id="{4380A2B5-E034-E750-ED61-1BB8ED9F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2010"/>
              </p:ext>
            </p:extLst>
          </p:nvPr>
        </p:nvGraphicFramePr>
        <p:xfrm>
          <a:off x="8364988" y="4375396"/>
          <a:ext cx="2914059" cy="10387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0.6068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0.6888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0.5280</a:t>
                      </a:r>
                      <a:endParaRPr lang="ko-KR" alt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24025"/>
                  </a:ext>
                </a:extLst>
              </a:tr>
            </a:tbl>
          </a:graphicData>
        </a:graphic>
      </p:graphicFrame>
      <p:pic>
        <p:nvPicPr>
          <p:cNvPr id="36" name="그래픽 35" descr="확인 표시 단색으로 채워진">
            <a:extLst>
              <a:ext uri="{FF2B5EF4-FFF2-40B4-BE49-F238E27FC236}">
                <a16:creationId xmlns:a16="http://schemas.microsoft.com/office/drawing/2014/main" id="{C0694ACA-74E9-8A0D-F59B-499D73502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1639" y="3976908"/>
            <a:ext cx="229957" cy="3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3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A8BF3D5-67F3-6276-521C-96748FC905DA}"/>
              </a:ext>
            </a:extLst>
          </p:cNvPr>
          <p:cNvSpPr/>
          <p:nvPr/>
        </p:nvSpPr>
        <p:spPr>
          <a:xfrm>
            <a:off x="0" y="136524"/>
            <a:ext cx="12192001" cy="6721476"/>
          </a:xfrm>
          <a:custGeom>
            <a:avLst/>
            <a:gdLst>
              <a:gd name="connsiteX0" fmla="*/ 0 w 12192001"/>
              <a:gd name="connsiteY0" fmla="*/ 0 h 6877116"/>
              <a:gd name="connsiteX1" fmla="*/ 6681601 w 12192001"/>
              <a:gd name="connsiteY1" fmla="*/ 7398 h 6877116"/>
              <a:gd name="connsiteX2" fmla="*/ 8969689 w 12192001"/>
              <a:gd name="connsiteY2" fmla="*/ 7398 h 6877116"/>
              <a:gd name="connsiteX3" fmla="*/ 9710982 w 12192001"/>
              <a:gd name="connsiteY3" fmla="*/ 748691 h 6877116"/>
              <a:gd name="connsiteX4" fmla="*/ 12192001 w 12192001"/>
              <a:gd name="connsiteY4" fmla="*/ 748691 h 6877116"/>
              <a:gd name="connsiteX5" fmla="*/ 12192001 w 12192001"/>
              <a:gd name="connsiteY5" fmla="*/ 6877116 h 6877116"/>
              <a:gd name="connsiteX6" fmla="*/ 1 w 12192001"/>
              <a:gd name="connsiteY6" fmla="*/ 6877116 h 6877116"/>
              <a:gd name="connsiteX7" fmla="*/ 1 w 12192001"/>
              <a:gd name="connsiteY7" fmla="*/ 5968050 h 6877116"/>
              <a:gd name="connsiteX8" fmla="*/ 1 w 12192001"/>
              <a:gd name="connsiteY8" fmla="*/ 2576799 h 6877116"/>
              <a:gd name="connsiteX9" fmla="*/ 0 w 12192001"/>
              <a:gd name="connsiteY9" fmla="*/ 2576799 h 687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77116">
                <a:moveTo>
                  <a:pt x="0" y="0"/>
                </a:moveTo>
                <a:lnTo>
                  <a:pt x="6681601" y="7398"/>
                </a:lnTo>
                <a:lnTo>
                  <a:pt x="8969689" y="7398"/>
                </a:lnTo>
                <a:lnTo>
                  <a:pt x="9710982" y="748691"/>
                </a:lnTo>
                <a:lnTo>
                  <a:pt x="12192001" y="748691"/>
                </a:lnTo>
                <a:lnTo>
                  <a:pt x="12192001" y="6877116"/>
                </a:lnTo>
                <a:lnTo>
                  <a:pt x="1" y="6877116"/>
                </a:lnTo>
                <a:lnTo>
                  <a:pt x="1" y="5968050"/>
                </a:lnTo>
                <a:lnTo>
                  <a:pt x="1" y="2576799"/>
                </a:lnTo>
                <a:lnTo>
                  <a:pt x="0" y="2576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750BA14-AC04-F9D1-CB95-A30E0DCB724C}"/>
              </a:ext>
            </a:extLst>
          </p:cNvPr>
          <p:cNvSpPr/>
          <p:nvPr/>
        </p:nvSpPr>
        <p:spPr>
          <a:xfrm>
            <a:off x="9352344" y="-1"/>
            <a:ext cx="2839655" cy="628577"/>
          </a:xfrm>
          <a:custGeom>
            <a:avLst/>
            <a:gdLst>
              <a:gd name="connsiteX0" fmla="*/ 0 w 2839655"/>
              <a:gd name="connsiteY0" fmla="*/ 0 h 628577"/>
              <a:gd name="connsiteX1" fmla="*/ 2839655 w 2839655"/>
              <a:gd name="connsiteY1" fmla="*/ 0 h 628577"/>
              <a:gd name="connsiteX2" fmla="*/ 2839655 w 2839655"/>
              <a:gd name="connsiteY2" fmla="*/ 628577 h 628577"/>
              <a:gd name="connsiteX3" fmla="*/ 628577 w 2839655"/>
              <a:gd name="connsiteY3" fmla="*/ 628577 h 6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9655" h="628577">
                <a:moveTo>
                  <a:pt x="0" y="0"/>
                </a:moveTo>
                <a:lnTo>
                  <a:pt x="2839655" y="0"/>
                </a:lnTo>
                <a:lnTo>
                  <a:pt x="2839655" y="628577"/>
                </a:lnTo>
                <a:lnTo>
                  <a:pt x="628577" y="628577"/>
                </a:lnTo>
                <a:close/>
              </a:path>
            </a:pathLst>
          </a:custGeom>
          <a:solidFill>
            <a:srgbClr val="144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298617" y="382354"/>
            <a:ext cx="53190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 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파라미터 조정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608605" y="6346706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B4503E3-8860-72B1-F22C-E92E4662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258" y="1274210"/>
            <a:ext cx="8997481" cy="27290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 err="1">
                <a:highlight>
                  <a:srgbClr val="CCECE1"/>
                </a:highlight>
              </a:rPr>
              <a:t>부스팅이란</a:t>
            </a:r>
            <a:r>
              <a:rPr lang="en-US" altLang="ko-KR" sz="1800" dirty="0">
                <a:highlight>
                  <a:srgbClr val="CCECE1"/>
                </a:highlight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/>
              <a:t>여러 개의 개별 모델을 결합하여 하나의 예측 모델을 만드는 기법인 앙상블의 일종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ko-KR" altLang="en-US" sz="1800" dirty="0"/>
              <a:t>여러 개의 약한 학습기를 조합하여 강력한 학습기를 구성하는 방법</a:t>
            </a:r>
            <a:endParaRPr lang="en-US" altLang="ko-KR" sz="1800" dirty="0"/>
          </a:p>
          <a:p>
            <a:pPr algn="ctr">
              <a:lnSpc>
                <a:spcPct val="150000"/>
              </a:lnSpc>
            </a:pPr>
            <a:r>
              <a:rPr lang="ko-KR" altLang="en-US" sz="1800" dirty="0"/>
              <a:t>높은 예측 성능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과적합</a:t>
            </a:r>
            <a:r>
              <a:rPr lang="ko-KR" altLang="en-US" sz="1800" dirty="0"/>
              <a:t> 감소</a:t>
            </a:r>
            <a:r>
              <a:rPr lang="en-US" altLang="ko-KR" sz="1800" dirty="0"/>
              <a:t>, </a:t>
            </a:r>
            <a:r>
              <a:rPr lang="ko-KR" altLang="en-US" sz="1800" dirty="0"/>
              <a:t>적은 </a:t>
            </a:r>
            <a:r>
              <a:rPr lang="ko-KR" altLang="en-US" sz="1800" dirty="0" err="1"/>
              <a:t>하이퍼</a:t>
            </a:r>
            <a:r>
              <a:rPr lang="ko-KR" altLang="en-US" sz="1800" dirty="0"/>
              <a:t> 파라미터 튜닝 등의 장점</a:t>
            </a:r>
            <a:endParaRPr lang="en-US" altLang="ko-KR" sz="18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/>
              <a:t>→ </a:t>
            </a:r>
            <a:r>
              <a:rPr lang="en-US" altLang="ko-KR" sz="1800" dirty="0"/>
              <a:t>Gradient Boosting, </a:t>
            </a:r>
            <a:r>
              <a:rPr lang="en-US" altLang="ko-KR" sz="1800" dirty="0" err="1"/>
              <a:t>XGBoost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endParaRPr lang="en-US" altLang="ko-KR" sz="18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7BE5C53-3CBE-98CC-8F6D-D90315DE6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203192"/>
              </p:ext>
            </p:extLst>
          </p:nvPr>
        </p:nvGraphicFramePr>
        <p:xfrm>
          <a:off x="2580639" y="4402680"/>
          <a:ext cx="7030720" cy="14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360">
                  <a:extLst>
                    <a:ext uri="{9D8B030D-6E8A-4147-A177-3AD203B41FA5}">
                      <a16:colId xmlns:a16="http://schemas.microsoft.com/office/drawing/2014/main" val="2906085550"/>
                    </a:ext>
                  </a:extLst>
                </a:gridCol>
                <a:gridCol w="3515360">
                  <a:extLst>
                    <a:ext uri="{9D8B030D-6E8A-4147-A177-3AD203B41FA5}">
                      <a16:colId xmlns:a16="http://schemas.microsoft.com/office/drawing/2014/main" val="2043977954"/>
                    </a:ext>
                  </a:extLst>
                </a:gridCol>
              </a:tblGrid>
              <a:tr h="395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714856"/>
                  </a:ext>
                </a:extLst>
              </a:tr>
              <a:tr h="1031268"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개별 모델의 학습 과정에서 이전 모델의 잔여 오차에 대해 새로운 모델을 학습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학습 속도 및 성능을 위해 개선된 버전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자동으로 트리 깊이 조정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조기 종료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247683"/>
                  </a:ext>
                </a:extLst>
              </a:tr>
            </a:tbl>
          </a:graphicData>
        </a:graphic>
      </p:graphicFrame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9410060A-1CFD-569F-2B63-CB25BFD3321C}"/>
              </a:ext>
            </a:extLst>
          </p:cNvPr>
          <p:cNvSpPr/>
          <p:nvPr/>
        </p:nvSpPr>
        <p:spPr>
          <a:xfrm>
            <a:off x="5699758" y="4447921"/>
            <a:ext cx="792480" cy="320678"/>
          </a:xfrm>
          <a:prstGeom prst="stripedRightArrow">
            <a:avLst>
              <a:gd name="adj1" fmla="val 56336"/>
              <a:gd name="adj2" fmla="val 37621"/>
            </a:avLst>
          </a:prstGeom>
          <a:solidFill>
            <a:srgbClr val="51B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0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371425"/>
            <a:ext cx="46875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+mj-lt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데이터 모델링 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가설 검정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15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703942-CBE8-401F-70DD-B5EFD1690E6D}"/>
              </a:ext>
            </a:extLst>
          </p:cNvPr>
          <p:cNvSpPr/>
          <p:nvPr/>
        </p:nvSpPr>
        <p:spPr>
          <a:xfrm>
            <a:off x="1592301" y="1761169"/>
            <a:ext cx="9124004" cy="4331767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44FAE-6A01-962C-4AD8-0717E868579C}"/>
              </a:ext>
            </a:extLst>
          </p:cNvPr>
          <p:cNvSpPr/>
          <p:nvPr/>
        </p:nvSpPr>
        <p:spPr>
          <a:xfrm>
            <a:off x="1953325" y="1579238"/>
            <a:ext cx="3269039" cy="409582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축약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CE591EF-7956-5A2A-164F-622F07D91254}"/>
              </a:ext>
            </a:extLst>
          </p:cNvPr>
          <p:cNvSpPr/>
          <p:nvPr/>
        </p:nvSpPr>
        <p:spPr>
          <a:xfrm>
            <a:off x="243068" y="208510"/>
            <a:ext cx="11822471" cy="358815"/>
          </a:xfrm>
          <a:custGeom>
            <a:avLst/>
            <a:gdLst>
              <a:gd name="connsiteX0" fmla="*/ 0 w 11702005"/>
              <a:gd name="connsiteY0" fmla="*/ 0 h 358815"/>
              <a:gd name="connsiteX1" fmla="*/ 9688010 w 11702005"/>
              <a:gd name="connsiteY1" fmla="*/ 0 h 358815"/>
              <a:gd name="connsiteX2" fmla="*/ 10046825 w 11702005"/>
              <a:gd name="connsiteY2" fmla="*/ 358815 h 358815"/>
              <a:gd name="connsiteX3" fmla="*/ 11702005 w 11702005"/>
              <a:gd name="connsiteY3" fmla="*/ 358815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2005" h="358815">
                <a:moveTo>
                  <a:pt x="0" y="0"/>
                </a:moveTo>
                <a:lnTo>
                  <a:pt x="9688010" y="0"/>
                </a:lnTo>
                <a:lnTo>
                  <a:pt x="10046825" y="358815"/>
                </a:lnTo>
                <a:lnTo>
                  <a:pt x="11702005" y="358815"/>
                </a:lnTo>
              </a:path>
            </a:pathLst>
          </a:custGeom>
          <a:noFill/>
          <a:ln w="12700">
            <a:solidFill>
              <a:srgbClr val="729E8A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EBD284A-FB97-5F8F-45C8-C59673506C5A}"/>
              </a:ext>
            </a:extLst>
          </p:cNvPr>
          <p:cNvSpPr txBox="1">
            <a:spLocks/>
          </p:cNvSpPr>
          <p:nvPr/>
        </p:nvSpPr>
        <p:spPr>
          <a:xfrm>
            <a:off x="5582366" y="2596868"/>
            <a:ext cx="4897120" cy="2879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highlight>
                  <a:srgbClr val="CCECE1"/>
                </a:highlight>
              </a:rPr>
              <a:t>주문번호별 축약 시 카테고리 데이터 효율화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highlight>
                  <a:srgbClr val="CCECE1"/>
                </a:highlight>
              </a:rPr>
              <a:t>F1-score </a:t>
            </a:r>
            <a:r>
              <a:rPr lang="ko-KR" altLang="en-US" sz="1800" dirty="0">
                <a:highlight>
                  <a:srgbClr val="CCECE1"/>
                </a:highlight>
              </a:rPr>
              <a:t>가장 높은 방식 선택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highlight>
                <a:srgbClr val="CCECE1"/>
              </a:highlight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앞서 축약했던 </a:t>
            </a:r>
            <a:r>
              <a:rPr lang="en-US" altLang="ko-KR" sz="1800" dirty="0"/>
              <a:t>4</a:t>
            </a:r>
            <a:r>
              <a:rPr lang="ko-KR" altLang="en-US" sz="1800" dirty="0"/>
              <a:t>개의 카테고리에 대해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주문번호별 제품 카테고리 여부를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↓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 카테고리 변수 </a:t>
            </a:r>
            <a:r>
              <a:rPr lang="en-US" altLang="ko-KR" sz="1800" dirty="0"/>
              <a:t>(ctg_0 ~ctg_3)</a:t>
            </a:r>
            <a:r>
              <a:rPr lang="ko-KR" altLang="en-US" sz="1800" dirty="0"/>
              <a:t> 추가</a:t>
            </a:r>
            <a:endParaRPr lang="en-US" altLang="ko-KR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CD0336-89FB-036F-BAE5-6C92FDAB5542}"/>
              </a:ext>
            </a:extLst>
          </p:cNvPr>
          <p:cNvGrpSpPr/>
          <p:nvPr/>
        </p:nvGrpSpPr>
        <p:grpSpPr>
          <a:xfrm>
            <a:off x="2226258" y="2420254"/>
            <a:ext cx="3302170" cy="3264107"/>
            <a:chOff x="2138595" y="2420254"/>
            <a:chExt cx="3302170" cy="3264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6D1977-9D8F-02AC-F837-6DBB07132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595" y="2420254"/>
              <a:ext cx="3302170" cy="14669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FBEE00-C823-CE08-CAA8-BA4E932E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595" y="4217436"/>
              <a:ext cx="3302170" cy="146692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64DB515-2145-6A2A-0A4F-99E4FFCDD5C5}"/>
                </a:ext>
              </a:extLst>
            </p:cNvPr>
            <p:cNvCxnSpPr>
              <a:cxnSpLocks/>
            </p:cNvCxnSpPr>
            <p:nvPr/>
          </p:nvCxnSpPr>
          <p:spPr>
            <a:xfrm>
              <a:off x="4876924" y="3836379"/>
              <a:ext cx="5486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0940500-175B-FAAE-D2D4-686CD7A16FC6}"/>
                </a:ext>
              </a:extLst>
            </p:cNvPr>
            <p:cNvCxnSpPr>
              <a:cxnSpLocks/>
            </p:cNvCxnSpPr>
            <p:nvPr/>
          </p:nvCxnSpPr>
          <p:spPr>
            <a:xfrm>
              <a:off x="4881965" y="5639620"/>
              <a:ext cx="5486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53A813B-DDA1-6DB6-7F63-5F725016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371425"/>
            <a:ext cx="46875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+mj-lt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데이터 모델링 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가설 검정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16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703942-CBE8-401F-70DD-B5EFD1690E6D}"/>
              </a:ext>
            </a:extLst>
          </p:cNvPr>
          <p:cNvSpPr/>
          <p:nvPr/>
        </p:nvSpPr>
        <p:spPr>
          <a:xfrm>
            <a:off x="1872045" y="1784029"/>
            <a:ext cx="8450839" cy="4331767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44FAE-6A01-962C-4AD8-0717E868579C}"/>
              </a:ext>
            </a:extLst>
          </p:cNvPr>
          <p:cNvSpPr/>
          <p:nvPr/>
        </p:nvSpPr>
        <p:spPr>
          <a:xfrm>
            <a:off x="1953325" y="1579238"/>
            <a:ext cx="3269039" cy="409582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설 연휴 데이터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CE591EF-7956-5A2A-164F-622F07D91254}"/>
              </a:ext>
            </a:extLst>
          </p:cNvPr>
          <p:cNvSpPr/>
          <p:nvPr/>
        </p:nvSpPr>
        <p:spPr>
          <a:xfrm>
            <a:off x="243068" y="208510"/>
            <a:ext cx="11822471" cy="358815"/>
          </a:xfrm>
          <a:custGeom>
            <a:avLst/>
            <a:gdLst>
              <a:gd name="connsiteX0" fmla="*/ 0 w 11702005"/>
              <a:gd name="connsiteY0" fmla="*/ 0 h 358815"/>
              <a:gd name="connsiteX1" fmla="*/ 9688010 w 11702005"/>
              <a:gd name="connsiteY1" fmla="*/ 0 h 358815"/>
              <a:gd name="connsiteX2" fmla="*/ 10046825 w 11702005"/>
              <a:gd name="connsiteY2" fmla="*/ 358815 h 358815"/>
              <a:gd name="connsiteX3" fmla="*/ 11702005 w 11702005"/>
              <a:gd name="connsiteY3" fmla="*/ 358815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2005" h="358815">
                <a:moveTo>
                  <a:pt x="0" y="0"/>
                </a:moveTo>
                <a:lnTo>
                  <a:pt x="9688010" y="0"/>
                </a:lnTo>
                <a:lnTo>
                  <a:pt x="10046825" y="358815"/>
                </a:lnTo>
                <a:lnTo>
                  <a:pt x="11702005" y="358815"/>
                </a:lnTo>
              </a:path>
            </a:pathLst>
          </a:custGeom>
          <a:noFill/>
          <a:ln w="12700">
            <a:solidFill>
              <a:srgbClr val="729E8A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41763A-314C-C0D6-E6AC-AF1FC6A3568B}"/>
              </a:ext>
            </a:extLst>
          </p:cNvPr>
          <p:cNvSpPr txBox="1">
            <a:spLocks/>
          </p:cNvSpPr>
          <p:nvPr/>
        </p:nvSpPr>
        <p:spPr>
          <a:xfrm>
            <a:off x="5765242" y="2581431"/>
            <a:ext cx="4211877" cy="272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highlight>
                  <a:srgbClr val="CCECE1"/>
                </a:highlight>
              </a:rPr>
              <a:t>설 연휴 데이터의 포함 여부 파악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1800" dirty="0">
              <a:highlight>
                <a:srgbClr val="CCECE1"/>
              </a:highlight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설 연휴 데이터 제거한 후 </a:t>
            </a:r>
            <a:r>
              <a:rPr lang="en-US" altLang="ko-KR" sz="1800" dirty="0"/>
              <a:t>f1-score </a:t>
            </a:r>
            <a:r>
              <a:rPr lang="ko-KR" altLang="en-US" sz="1800" dirty="0"/>
              <a:t>확인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↓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임직원</a:t>
            </a:r>
            <a:r>
              <a:rPr lang="en-US" altLang="ko-KR" sz="1800" dirty="0"/>
              <a:t>, </a:t>
            </a:r>
            <a:r>
              <a:rPr lang="ko-KR" altLang="en-US" sz="1800" dirty="0"/>
              <a:t>비임직원 데이터에서 모두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오히려 성능이 감소하여</a:t>
            </a:r>
            <a:endParaRPr lang="en-US" altLang="ko-KR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/>
              <a:t>설 연휴 데이터 포함 </a:t>
            </a:r>
            <a:endParaRPr lang="en-US" altLang="ko-KR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420B61-A5AD-DCE4-C95E-A2B738069B58}"/>
              </a:ext>
            </a:extLst>
          </p:cNvPr>
          <p:cNvGrpSpPr/>
          <p:nvPr/>
        </p:nvGrpSpPr>
        <p:grpSpPr>
          <a:xfrm>
            <a:off x="2238678" y="2416339"/>
            <a:ext cx="3352972" cy="3271937"/>
            <a:chOff x="2306195" y="2490369"/>
            <a:chExt cx="3352972" cy="32719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729027-EAA8-81C3-82F8-19C37E8F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195" y="2490369"/>
              <a:ext cx="3352972" cy="14542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60D5FA-A82D-A923-EF95-44B799A3E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76"/>
            <a:stretch/>
          </p:blipFill>
          <p:spPr>
            <a:xfrm>
              <a:off x="2306195" y="4308081"/>
              <a:ext cx="3352972" cy="1454225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4B310B-DE67-B89F-2F40-4F2859E75223}"/>
                </a:ext>
              </a:extLst>
            </p:cNvPr>
            <p:cNvCxnSpPr>
              <a:cxnSpLocks/>
            </p:cNvCxnSpPr>
            <p:nvPr/>
          </p:nvCxnSpPr>
          <p:spPr>
            <a:xfrm>
              <a:off x="5080124" y="3897339"/>
              <a:ext cx="5486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CE28749-B258-8D5B-326B-5C0EC9DF52B7}"/>
                </a:ext>
              </a:extLst>
            </p:cNvPr>
            <p:cNvCxnSpPr>
              <a:cxnSpLocks/>
            </p:cNvCxnSpPr>
            <p:nvPr/>
          </p:nvCxnSpPr>
          <p:spPr>
            <a:xfrm>
              <a:off x="5069964" y="5717565"/>
              <a:ext cx="5486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599D4F2-BDF2-6AB7-C2A3-8B096AA8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A8BF3D5-67F3-6276-521C-96748FC905DA}"/>
              </a:ext>
            </a:extLst>
          </p:cNvPr>
          <p:cNvSpPr/>
          <p:nvPr/>
        </p:nvSpPr>
        <p:spPr>
          <a:xfrm>
            <a:off x="-1" y="136524"/>
            <a:ext cx="12192001" cy="6721476"/>
          </a:xfrm>
          <a:custGeom>
            <a:avLst/>
            <a:gdLst>
              <a:gd name="connsiteX0" fmla="*/ 0 w 12192001"/>
              <a:gd name="connsiteY0" fmla="*/ 0 h 6877116"/>
              <a:gd name="connsiteX1" fmla="*/ 6681601 w 12192001"/>
              <a:gd name="connsiteY1" fmla="*/ 7398 h 6877116"/>
              <a:gd name="connsiteX2" fmla="*/ 8969689 w 12192001"/>
              <a:gd name="connsiteY2" fmla="*/ 7398 h 6877116"/>
              <a:gd name="connsiteX3" fmla="*/ 9710982 w 12192001"/>
              <a:gd name="connsiteY3" fmla="*/ 748691 h 6877116"/>
              <a:gd name="connsiteX4" fmla="*/ 12192001 w 12192001"/>
              <a:gd name="connsiteY4" fmla="*/ 748691 h 6877116"/>
              <a:gd name="connsiteX5" fmla="*/ 12192001 w 12192001"/>
              <a:gd name="connsiteY5" fmla="*/ 6877116 h 6877116"/>
              <a:gd name="connsiteX6" fmla="*/ 1 w 12192001"/>
              <a:gd name="connsiteY6" fmla="*/ 6877116 h 6877116"/>
              <a:gd name="connsiteX7" fmla="*/ 1 w 12192001"/>
              <a:gd name="connsiteY7" fmla="*/ 5968050 h 6877116"/>
              <a:gd name="connsiteX8" fmla="*/ 1 w 12192001"/>
              <a:gd name="connsiteY8" fmla="*/ 2576799 h 6877116"/>
              <a:gd name="connsiteX9" fmla="*/ 0 w 12192001"/>
              <a:gd name="connsiteY9" fmla="*/ 2576799 h 687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77116">
                <a:moveTo>
                  <a:pt x="0" y="0"/>
                </a:moveTo>
                <a:lnTo>
                  <a:pt x="6681601" y="7398"/>
                </a:lnTo>
                <a:lnTo>
                  <a:pt x="8969689" y="7398"/>
                </a:lnTo>
                <a:lnTo>
                  <a:pt x="9710982" y="748691"/>
                </a:lnTo>
                <a:lnTo>
                  <a:pt x="12192001" y="748691"/>
                </a:lnTo>
                <a:lnTo>
                  <a:pt x="12192001" y="6877116"/>
                </a:lnTo>
                <a:lnTo>
                  <a:pt x="1" y="6877116"/>
                </a:lnTo>
                <a:lnTo>
                  <a:pt x="1" y="5968050"/>
                </a:lnTo>
                <a:lnTo>
                  <a:pt x="1" y="2576799"/>
                </a:lnTo>
                <a:lnTo>
                  <a:pt x="0" y="2576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750BA14-AC04-F9D1-CB95-A30E0DCB724C}"/>
              </a:ext>
            </a:extLst>
          </p:cNvPr>
          <p:cNvSpPr/>
          <p:nvPr/>
        </p:nvSpPr>
        <p:spPr>
          <a:xfrm>
            <a:off x="9352344" y="-1"/>
            <a:ext cx="2839655" cy="628577"/>
          </a:xfrm>
          <a:custGeom>
            <a:avLst/>
            <a:gdLst>
              <a:gd name="connsiteX0" fmla="*/ 0 w 2839655"/>
              <a:gd name="connsiteY0" fmla="*/ 0 h 628577"/>
              <a:gd name="connsiteX1" fmla="*/ 2839655 w 2839655"/>
              <a:gd name="connsiteY1" fmla="*/ 0 h 628577"/>
              <a:gd name="connsiteX2" fmla="*/ 2839655 w 2839655"/>
              <a:gd name="connsiteY2" fmla="*/ 628577 h 628577"/>
              <a:gd name="connsiteX3" fmla="*/ 628577 w 2839655"/>
              <a:gd name="connsiteY3" fmla="*/ 628577 h 6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9655" h="628577">
                <a:moveTo>
                  <a:pt x="0" y="0"/>
                </a:moveTo>
                <a:lnTo>
                  <a:pt x="2839655" y="0"/>
                </a:lnTo>
                <a:lnTo>
                  <a:pt x="2839655" y="628577"/>
                </a:lnTo>
                <a:lnTo>
                  <a:pt x="628577" y="628577"/>
                </a:lnTo>
                <a:close/>
              </a:path>
            </a:pathLst>
          </a:custGeom>
          <a:solidFill>
            <a:srgbClr val="144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298617" y="382354"/>
            <a:ext cx="53190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 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파라미터 조정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608605" y="6346706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874AACD-39CE-7AA7-713C-139EECA3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02" y="1109002"/>
            <a:ext cx="1064662" cy="49244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임직원</a:t>
            </a:r>
            <a:endParaRPr lang="en-US" altLang="ko-KR" sz="18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40B3F4-C5EE-41C7-B20F-627CB4B6107F}"/>
              </a:ext>
            </a:extLst>
          </p:cNvPr>
          <p:cNvGrpSpPr/>
          <p:nvPr/>
        </p:nvGrpSpPr>
        <p:grpSpPr>
          <a:xfrm>
            <a:off x="5797119" y="1628894"/>
            <a:ext cx="4738440" cy="3702126"/>
            <a:chOff x="5797119" y="1628894"/>
            <a:chExt cx="4738440" cy="37021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25FD03F-B6C1-B685-0425-8760954B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540" y="1628894"/>
              <a:ext cx="4708019" cy="20015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7E25A8-1B9F-8168-75F7-C6DCECBCB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35"/>
            <a:stretch/>
          </p:blipFill>
          <p:spPr>
            <a:xfrm>
              <a:off x="5797119" y="3693202"/>
              <a:ext cx="2721693" cy="163781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906B4E-AF40-A77A-311A-D0BA0DAD69C2}"/>
              </a:ext>
            </a:extLst>
          </p:cNvPr>
          <p:cNvGrpSpPr/>
          <p:nvPr/>
        </p:nvGrpSpPr>
        <p:grpSpPr>
          <a:xfrm>
            <a:off x="2541187" y="1601445"/>
            <a:ext cx="2874787" cy="4283686"/>
            <a:chOff x="2795187" y="1601445"/>
            <a:chExt cx="2874787" cy="42836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D8B-D992-8DCC-6B77-E4D33C71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5187" y="1601445"/>
              <a:ext cx="2874787" cy="273001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856353-A3AA-18A6-6B35-EE5C48856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61"/>
            <a:stretch/>
          </p:blipFill>
          <p:spPr>
            <a:xfrm>
              <a:off x="2835827" y="4381449"/>
              <a:ext cx="2721693" cy="1503682"/>
            </a:xfrm>
            <a:prstGeom prst="rect">
              <a:avLst/>
            </a:prstGeom>
          </p:spPr>
        </p:pic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8004843-C192-2B21-71EB-A88595A2718D}"/>
              </a:ext>
            </a:extLst>
          </p:cNvPr>
          <p:cNvSpPr txBox="1">
            <a:spLocks/>
          </p:cNvSpPr>
          <p:nvPr/>
        </p:nvSpPr>
        <p:spPr>
          <a:xfrm>
            <a:off x="2460568" y="1268389"/>
            <a:ext cx="1877751" cy="283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highlight>
                  <a:srgbClr val="CCECE1"/>
                </a:highlight>
              </a:rPr>
              <a:t>파라미터 조정 이전</a:t>
            </a:r>
            <a:endParaRPr lang="en-US" altLang="ko-KR" sz="1600" dirty="0">
              <a:highlight>
                <a:srgbClr val="CCECE1"/>
              </a:highlight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3EECECF-DB42-C470-D802-369F0946EF6C}"/>
              </a:ext>
            </a:extLst>
          </p:cNvPr>
          <p:cNvSpPr txBox="1">
            <a:spLocks/>
          </p:cNvSpPr>
          <p:nvPr/>
        </p:nvSpPr>
        <p:spPr>
          <a:xfrm>
            <a:off x="5736433" y="1268389"/>
            <a:ext cx="1877750" cy="29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highlight>
                  <a:srgbClr val="CCECE1"/>
                </a:highlight>
              </a:rPr>
              <a:t>파라미터 조정 이후</a:t>
            </a:r>
            <a:endParaRPr lang="en-US" altLang="ko-KR" sz="1600" dirty="0">
              <a:highlight>
                <a:srgbClr val="CCECE1"/>
              </a:highlight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6F6B8BA-DCAB-65BD-D47B-AA010966FE87}"/>
              </a:ext>
            </a:extLst>
          </p:cNvPr>
          <p:cNvSpPr txBox="1">
            <a:spLocks/>
          </p:cNvSpPr>
          <p:nvPr/>
        </p:nvSpPr>
        <p:spPr>
          <a:xfrm>
            <a:off x="6926800" y="5570842"/>
            <a:ext cx="4330480" cy="628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/>
              <a:t>→ </a:t>
            </a:r>
            <a:r>
              <a:rPr lang="en-US" altLang="ko-KR" sz="1800" dirty="0"/>
              <a:t>Grid Search</a:t>
            </a:r>
            <a:r>
              <a:rPr lang="ko-KR" altLang="en-US" sz="1800" dirty="0"/>
              <a:t>로 파라미터 조정하면</a:t>
            </a:r>
            <a:br>
              <a:rPr lang="en-US" altLang="ko-KR" sz="1800" dirty="0"/>
            </a:br>
            <a:r>
              <a:rPr lang="en-US" altLang="ko-KR" sz="1800" dirty="0"/>
              <a:t>        f1-score</a:t>
            </a:r>
            <a:r>
              <a:rPr lang="ko-KR" altLang="en-US" sz="1800" dirty="0"/>
              <a:t>는 오히려 감소하는 것 확인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1126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A8BF3D5-67F3-6276-521C-96748FC905DA}"/>
              </a:ext>
            </a:extLst>
          </p:cNvPr>
          <p:cNvSpPr/>
          <p:nvPr/>
        </p:nvSpPr>
        <p:spPr>
          <a:xfrm>
            <a:off x="-1" y="136524"/>
            <a:ext cx="12192001" cy="6721476"/>
          </a:xfrm>
          <a:custGeom>
            <a:avLst/>
            <a:gdLst>
              <a:gd name="connsiteX0" fmla="*/ 0 w 12192001"/>
              <a:gd name="connsiteY0" fmla="*/ 0 h 6877116"/>
              <a:gd name="connsiteX1" fmla="*/ 6681601 w 12192001"/>
              <a:gd name="connsiteY1" fmla="*/ 7398 h 6877116"/>
              <a:gd name="connsiteX2" fmla="*/ 8969689 w 12192001"/>
              <a:gd name="connsiteY2" fmla="*/ 7398 h 6877116"/>
              <a:gd name="connsiteX3" fmla="*/ 9710982 w 12192001"/>
              <a:gd name="connsiteY3" fmla="*/ 748691 h 6877116"/>
              <a:gd name="connsiteX4" fmla="*/ 12192001 w 12192001"/>
              <a:gd name="connsiteY4" fmla="*/ 748691 h 6877116"/>
              <a:gd name="connsiteX5" fmla="*/ 12192001 w 12192001"/>
              <a:gd name="connsiteY5" fmla="*/ 6877116 h 6877116"/>
              <a:gd name="connsiteX6" fmla="*/ 1 w 12192001"/>
              <a:gd name="connsiteY6" fmla="*/ 6877116 h 6877116"/>
              <a:gd name="connsiteX7" fmla="*/ 1 w 12192001"/>
              <a:gd name="connsiteY7" fmla="*/ 5968050 h 6877116"/>
              <a:gd name="connsiteX8" fmla="*/ 1 w 12192001"/>
              <a:gd name="connsiteY8" fmla="*/ 2576799 h 6877116"/>
              <a:gd name="connsiteX9" fmla="*/ 0 w 12192001"/>
              <a:gd name="connsiteY9" fmla="*/ 2576799 h 687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77116">
                <a:moveTo>
                  <a:pt x="0" y="0"/>
                </a:moveTo>
                <a:lnTo>
                  <a:pt x="6681601" y="7398"/>
                </a:lnTo>
                <a:lnTo>
                  <a:pt x="8969689" y="7398"/>
                </a:lnTo>
                <a:lnTo>
                  <a:pt x="9710982" y="748691"/>
                </a:lnTo>
                <a:lnTo>
                  <a:pt x="12192001" y="748691"/>
                </a:lnTo>
                <a:lnTo>
                  <a:pt x="12192001" y="6877116"/>
                </a:lnTo>
                <a:lnTo>
                  <a:pt x="1" y="6877116"/>
                </a:lnTo>
                <a:lnTo>
                  <a:pt x="1" y="5968050"/>
                </a:lnTo>
                <a:lnTo>
                  <a:pt x="1" y="2576799"/>
                </a:lnTo>
                <a:lnTo>
                  <a:pt x="0" y="2576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750BA14-AC04-F9D1-CB95-A30E0DCB724C}"/>
              </a:ext>
            </a:extLst>
          </p:cNvPr>
          <p:cNvSpPr/>
          <p:nvPr/>
        </p:nvSpPr>
        <p:spPr>
          <a:xfrm>
            <a:off x="9352344" y="-1"/>
            <a:ext cx="2839655" cy="628577"/>
          </a:xfrm>
          <a:custGeom>
            <a:avLst/>
            <a:gdLst>
              <a:gd name="connsiteX0" fmla="*/ 0 w 2839655"/>
              <a:gd name="connsiteY0" fmla="*/ 0 h 628577"/>
              <a:gd name="connsiteX1" fmla="*/ 2839655 w 2839655"/>
              <a:gd name="connsiteY1" fmla="*/ 0 h 628577"/>
              <a:gd name="connsiteX2" fmla="*/ 2839655 w 2839655"/>
              <a:gd name="connsiteY2" fmla="*/ 628577 h 628577"/>
              <a:gd name="connsiteX3" fmla="*/ 628577 w 2839655"/>
              <a:gd name="connsiteY3" fmla="*/ 628577 h 6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9655" h="628577">
                <a:moveTo>
                  <a:pt x="0" y="0"/>
                </a:moveTo>
                <a:lnTo>
                  <a:pt x="2839655" y="0"/>
                </a:lnTo>
                <a:lnTo>
                  <a:pt x="2839655" y="628577"/>
                </a:lnTo>
                <a:lnTo>
                  <a:pt x="628577" y="628577"/>
                </a:lnTo>
                <a:close/>
              </a:path>
            </a:pathLst>
          </a:custGeom>
          <a:solidFill>
            <a:srgbClr val="144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298617" y="382354"/>
            <a:ext cx="53190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 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파라미터 조정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608605" y="6346706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293ABE-F57D-A769-09DA-B336E8378B0E}"/>
              </a:ext>
            </a:extLst>
          </p:cNvPr>
          <p:cNvGrpSpPr/>
          <p:nvPr/>
        </p:nvGrpSpPr>
        <p:grpSpPr>
          <a:xfrm>
            <a:off x="6199975" y="3698138"/>
            <a:ext cx="2952903" cy="3028945"/>
            <a:chOff x="2727495" y="1747137"/>
            <a:chExt cx="3998425" cy="40538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5FB0F73-F3A6-395D-5782-5108D539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495" y="1747137"/>
              <a:ext cx="3998425" cy="25098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86C008F-0A8F-BE12-08EA-D3B8C5D49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495" y="4287498"/>
              <a:ext cx="2606207" cy="151344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C5822F5-EC06-9818-5CBD-655599AAB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0"/>
          <a:stretch/>
        </p:blipFill>
        <p:spPr>
          <a:xfrm>
            <a:off x="6159335" y="1591285"/>
            <a:ext cx="3876284" cy="2077536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DDC6105-533F-B63E-767A-20C3F883C857}"/>
              </a:ext>
            </a:extLst>
          </p:cNvPr>
          <p:cNvSpPr txBox="1">
            <a:spLocks/>
          </p:cNvSpPr>
          <p:nvPr/>
        </p:nvSpPr>
        <p:spPr>
          <a:xfrm>
            <a:off x="6095998" y="1262526"/>
            <a:ext cx="1887911" cy="29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highlight>
                  <a:srgbClr val="CCECE1"/>
                </a:highlight>
              </a:rPr>
              <a:t>파라미터 조정 이후</a:t>
            </a:r>
            <a:endParaRPr lang="en-US" altLang="ko-KR" sz="1600" dirty="0">
              <a:highlight>
                <a:srgbClr val="CCECE1"/>
              </a:highlight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D41F8F-766A-4512-5AA8-9A3FFB3CB2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34"/>
          <a:stretch/>
        </p:blipFill>
        <p:spPr>
          <a:xfrm>
            <a:off x="2791275" y="1591285"/>
            <a:ext cx="2952902" cy="18377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655964-459C-9961-A399-01CB1DFDF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275" y="4419190"/>
            <a:ext cx="2346271" cy="1274746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245BF8B-990E-CD5D-AF56-572324D6944C}"/>
              </a:ext>
            </a:extLst>
          </p:cNvPr>
          <p:cNvSpPr txBox="1">
            <a:spLocks/>
          </p:cNvSpPr>
          <p:nvPr/>
        </p:nvSpPr>
        <p:spPr>
          <a:xfrm>
            <a:off x="2704408" y="1268389"/>
            <a:ext cx="1887911" cy="29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highlight>
                  <a:srgbClr val="CCECE1"/>
                </a:highlight>
              </a:rPr>
              <a:t>파라미터 조정 이전</a:t>
            </a:r>
            <a:endParaRPr lang="en-US" altLang="ko-KR" sz="1600" dirty="0">
              <a:highlight>
                <a:srgbClr val="CCECE1"/>
              </a:highlight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861F5F58-70F9-2DF1-C72E-2A9536DB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01" y="1109002"/>
            <a:ext cx="1390767" cy="49244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비임직원</a:t>
            </a:r>
            <a:endParaRPr lang="en-US" altLang="ko-KR" sz="18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9D18A3B-57AF-5E0A-3D1C-919F0A66E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251"/>
          <a:stretch/>
        </p:blipFill>
        <p:spPr>
          <a:xfrm>
            <a:off x="2791275" y="3429000"/>
            <a:ext cx="2952902" cy="959710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34E35F3-C2A4-B712-9052-4309C0D8BFC7}"/>
              </a:ext>
            </a:extLst>
          </p:cNvPr>
          <p:cNvSpPr txBox="1">
            <a:spLocks/>
          </p:cNvSpPr>
          <p:nvPr/>
        </p:nvSpPr>
        <p:spPr>
          <a:xfrm>
            <a:off x="7681194" y="5046665"/>
            <a:ext cx="4389163" cy="628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/>
              <a:t>→ </a:t>
            </a:r>
            <a:r>
              <a:rPr lang="en-US" altLang="ko-KR" sz="1800" dirty="0"/>
              <a:t>Grid Search</a:t>
            </a:r>
            <a:r>
              <a:rPr lang="ko-KR" altLang="en-US" sz="1800" dirty="0"/>
              <a:t>로 파라미터 조정 후</a:t>
            </a:r>
            <a:br>
              <a:rPr lang="en-US" altLang="ko-KR" sz="1800" dirty="0"/>
            </a:br>
            <a:r>
              <a:rPr lang="ko-KR" altLang="en-US" sz="1800" dirty="0"/>
              <a:t>성능 크게 차이 없어 </a:t>
            </a:r>
            <a:r>
              <a:rPr lang="ko-KR" altLang="en-US" sz="1800" dirty="0" err="1"/>
              <a:t>하이퍼</a:t>
            </a:r>
            <a:r>
              <a:rPr lang="ko-KR" altLang="en-US" sz="1800" dirty="0"/>
              <a:t> 파라미터 적용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87507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46041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03.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모델링</a:t>
            </a:r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최종 결과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19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37D5B9-1E41-B815-C7BA-7E9B2B4529AF}"/>
              </a:ext>
            </a:extLst>
          </p:cNvPr>
          <p:cNvSpPr txBox="1">
            <a:spLocks/>
          </p:cNvSpPr>
          <p:nvPr/>
        </p:nvSpPr>
        <p:spPr>
          <a:xfrm>
            <a:off x="6684800" y="1647654"/>
            <a:ext cx="266288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 err="1"/>
              <a:t>XGBoost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F6127EB-7CAE-78EB-31F3-BF2D8190B04C}"/>
              </a:ext>
            </a:extLst>
          </p:cNvPr>
          <p:cNvSpPr txBox="1">
            <a:spLocks/>
          </p:cNvSpPr>
          <p:nvPr/>
        </p:nvSpPr>
        <p:spPr>
          <a:xfrm>
            <a:off x="3035083" y="1672766"/>
            <a:ext cx="2342314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Gradient Boosting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58A551C-A722-2BA3-041E-96085FC3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90092"/>
              </p:ext>
            </p:extLst>
          </p:nvPr>
        </p:nvGraphicFramePr>
        <p:xfrm>
          <a:off x="2718729" y="2104090"/>
          <a:ext cx="2914059" cy="69252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임직원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</a:tbl>
          </a:graphicData>
        </a:graphic>
      </p:graphicFrame>
      <p:graphicFrame>
        <p:nvGraphicFramePr>
          <p:cNvPr id="35" name="표 30">
            <a:extLst>
              <a:ext uri="{FF2B5EF4-FFF2-40B4-BE49-F238E27FC236}">
                <a16:creationId xmlns:a16="http://schemas.microsoft.com/office/drawing/2014/main" id="{4380A2B5-E034-E750-ED61-1BB8ED9F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64753"/>
              </p:ext>
            </p:extLst>
          </p:nvPr>
        </p:nvGraphicFramePr>
        <p:xfrm>
          <a:off x="6559214" y="2104090"/>
          <a:ext cx="2914059" cy="69252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0937">
                  <a:extLst>
                    <a:ext uri="{9D8B030D-6E8A-4147-A177-3AD203B41FA5}">
                      <a16:colId xmlns:a16="http://schemas.microsoft.com/office/drawing/2014/main" val="141793679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115841489"/>
                    </a:ext>
                  </a:extLst>
                </a:gridCol>
                <a:gridCol w="1036322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346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Accuracy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F1-score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비임직원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</a:tbl>
          </a:graphicData>
        </a:graphic>
      </p:graphicFrame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D3769C43-8B9E-ED00-F5EB-24433B0842E6}"/>
              </a:ext>
            </a:extLst>
          </p:cNvPr>
          <p:cNvSpPr/>
          <p:nvPr/>
        </p:nvSpPr>
        <p:spPr>
          <a:xfrm rot="5400000">
            <a:off x="5699759" y="3366782"/>
            <a:ext cx="792480" cy="320678"/>
          </a:xfrm>
          <a:prstGeom prst="stripedRightArrow">
            <a:avLst>
              <a:gd name="adj1" fmla="val 56336"/>
              <a:gd name="adj2" fmla="val 37621"/>
            </a:avLst>
          </a:prstGeom>
          <a:solidFill>
            <a:srgbClr val="51B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2382BDE-08A3-1039-10E8-2A202616735B}"/>
              </a:ext>
            </a:extLst>
          </p:cNvPr>
          <p:cNvSpPr txBox="1">
            <a:spLocks/>
          </p:cNvSpPr>
          <p:nvPr/>
        </p:nvSpPr>
        <p:spPr>
          <a:xfrm>
            <a:off x="5201488" y="4228086"/>
            <a:ext cx="1789021" cy="45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Team score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08401F-8B8B-0F40-4CFA-518603277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72207"/>
              </p:ext>
            </p:extLst>
          </p:nvPr>
        </p:nvGraphicFramePr>
        <p:xfrm>
          <a:off x="5447652" y="4700656"/>
          <a:ext cx="1296691" cy="89537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96691">
                  <a:extLst>
                    <a:ext uri="{9D8B030D-6E8A-4147-A177-3AD203B41FA5}">
                      <a16:colId xmlns:a16="http://schemas.microsoft.com/office/drawing/2014/main" val="3089176299"/>
                    </a:ext>
                  </a:extLst>
                </a:gridCol>
              </a:tblGrid>
              <a:tr h="447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F1-score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7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708064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0.6262</a:t>
                      </a:r>
                      <a:endParaRPr lang="ko-KR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0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28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1BC1E-F55F-04D5-F4FE-3ACCC2E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152" y="699337"/>
            <a:ext cx="2480887" cy="76263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144E34"/>
                </a:solidFill>
                <a:ea typeface="NanumSquare Neo ExtraBold" panose="00000900000000000000" pitchFamily="2" charset="-127"/>
              </a:rPr>
              <a:t>Contents</a:t>
            </a:r>
            <a:endParaRPr lang="ko-KR" altLang="en-US" sz="3600" dirty="0">
              <a:solidFill>
                <a:srgbClr val="144E34"/>
              </a:solidFill>
              <a:ea typeface="NanumSquare Neo ExtraBold" panose="000009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27E9D-F42F-A1B0-0E09-A00894FB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472" y="2298931"/>
            <a:ext cx="3811848" cy="321794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01. </a:t>
            </a:r>
            <a:r>
              <a:rPr lang="ko-KR" altLang="en-US" sz="2400" dirty="0"/>
              <a:t>분석 목적 및 필요성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02.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03. </a:t>
            </a:r>
            <a:r>
              <a:rPr lang="ko-KR" altLang="en-US" sz="2400" dirty="0"/>
              <a:t>데이터 모델링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04. </a:t>
            </a:r>
            <a:r>
              <a:rPr lang="ko-KR" altLang="en-US" sz="2400" dirty="0"/>
              <a:t>한계점 및 개선점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05. </a:t>
            </a:r>
            <a:r>
              <a:rPr lang="ko-KR" altLang="en-US" sz="2400" dirty="0"/>
              <a:t>예상 기대효과</a:t>
            </a:r>
            <a:endParaRPr lang="en-US" altLang="ko-KR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F6CB0A-3048-AA67-41DC-B4834D0FB4FC}"/>
              </a:ext>
            </a:extLst>
          </p:cNvPr>
          <p:cNvSpPr/>
          <p:nvPr/>
        </p:nvSpPr>
        <p:spPr>
          <a:xfrm>
            <a:off x="0" y="0"/>
            <a:ext cx="1939636" cy="6858000"/>
          </a:xfrm>
          <a:prstGeom prst="rect">
            <a:avLst/>
          </a:pr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3B858F-4404-DB38-8249-9745DE3BF289}"/>
              </a:ext>
            </a:extLst>
          </p:cNvPr>
          <p:cNvCxnSpPr/>
          <p:nvPr/>
        </p:nvCxnSpPr>
        <p:spPr>
          <a:xfrm>
            <a:off x="2558472" y="1524000"/>
            <a:ext cx="8795327" cy="0"/>
          </a:xfrm>
          <a:prstGeom prst="line">
            <a:avLst/>
          </a:prstGeom>
          <a:ln w="57150">
            <a:solidFill>
              <a:srgbClr val="144E3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614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C54DE8-FB1B-11F0-DB0E-0BB0A63B8478}"/>
              </a:ext>
            </a:extLst>
          </p:cNvPr>
          <p:cNvSpPr/>
          <p:nvPr/>
        </p:nvSpPr>
        <p:spPr>
          <a:xfrm>
            <a:off x="0" y="0"/>
            <a:ext cx="5422322" cy="6858000"/>
          </a:xfrm>
          <a:custGeom>
            <a:avLst/>
            <a:gdLst>
              <a:gd name="connsiteX0" fmla="*/ 0 w 5422322"/>
              <a:gd name="connsiteY0" fmla="*/ 0 h 6858000"/>
              <a:gd name="connsiteX1" fmla="*/ 2659495 w 5422322"/>
              <a:gd name="connsiteY1" fmla="*/ 0 h 6858000"/>
              <a:gd name="connsiteX2" fmla="*/ 2662382 w 5422322"/>
              <a:gd name="connsiteY2" fmla="*/ 0 h 6858000"/>
              <a:gd name="connsiteX3" fmla="*/ 2662382 w 5422322"/>
              <a:gd name="connsiteY3" fmla="*/ 7166 h 6858000"/>
              <a:gd name="connsiteX4" fmla="*/ 5422322 w 5422322"/>
              <a:gd name="connsiteY4" fmla="*/ 6858000 h 6858000"/>
              <a:gd name="connsiteX5" fmla="*/ 2662382 w 5422322"/>
              <a:gd name="connsiteY5" fmla="*/ 6858000 h 6858000"/>
              <a:gd name="connsiteX6" fmla="*/ 2659495 w 5422322"/>
              <a:gd name="connsiteY6" fmla="*/ 6858000 h 6858000"/>
              <a:gd name="connsiteX7" fmla="*/ 0 w 54223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0"/>
                </a:moveTo>
                <a:lnTo>
                  <a:pt x="2659495" y="0"/>
                </a:lnTo>
                <a:lnTo>
                  <a:pt x="2662382" y="0"/>
                </a:lnTo>
                <a:lnTo>
                  <a:pt x="2662382" y="7166"/>
                </a:lnTo>
                <a:lnTo>
                  <a:pt x="5422322" y="6858000"/>
                </a:lnTo>
                <a:lnTo>
                  <a:pt x="2662382" y="6858000"/>
                </a:lnTo>
                <a:lnTo>
                  <a:pt x="265949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CB5FA12-4593-6669-EBE5-7BF57A3821CF}"/>
              </a:ext>
            </a:extLst>
          </p:cNvPr>
          <p:cNvSpPr/>
          <p:nvPr/>
        </p:nvSpPr>
        <p:spPr>
          <a:xfrm flipV="1">
            <a:off x="0" y="-1"/>
            <a:ext cx="5422322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F78D2-3552-C955-E615-6A07B79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00" y="2872188"/>
            <a:ext cx="3998680" cy="1113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한계점 및 개선점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32C-28FE-BFF6-AE9A-FAA2DCBE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859" y="2872188"/>
            <a:ext cx="1508760" cy="111362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5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77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33057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04.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한계점 및 개선점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21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E07DCA3-51A7-7747-58E4-96B895A7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174" y="913441"/>
            <a:ext cx="8902611" cy="5441154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highlight>
                  <a:srgbClr val="CCECE1"/>
                </a:highlight>
              </a:rPr>
              <a:t>비임직원</a:t>
            </a:r>
            <a:r>
              <a:rPr lang="en-US" altLang="ko-KR" sz="1800" dirty="0">
                <a:highlight>
                  <a:srgbClr val="CCECE1"/>
                </a:highlight>
              </a:rPr>
              <a:t>, </a:t>
            </a:r>
            <a:r>
              <a:rPr lang="ko-KR" altLang="en-US" sz="1800" dirty="0">
                <a:highlight>
                  <a:srgbClr val="CCECE1"/>
                </a:highlight>
              </a:rPr>
              <a:t>임직원 간의 </a:t>
            </a:r>
            <a:r>
              <a:rPr lang="en-US" altLang="ko-KR" sz="1800" dirty="0">
                <a:highlight>
                  <a:srgbClr val="CCECE1"/>
                </a:highlight>
              </a:rPr>
              <a:t>f1-score </a:t>
            </a:r>
            <a:r>
              <a:rPr lang="ko-KR" altLang="en-US" sz="1800" dirty="0">
                <a:highlight>
                  <a:srgbClr val="CCECE1"/>
                </a:highlight>
              </a:rPr>
              <a:t>성능 차이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클래스 </a:t>
            </a:r>
            <a:r>
              <a:rPr lang="en-US" altLang="ko-KR" sz="1800" dirty="0"/>
              <a:t>1</a:t>
            </a:r>
            <a:r>
              <a:rPr lang="ko-KR" altLang="en-US" sz="1800" dirty="0"/>
              <a:t>에 대한 예측 성능 차이가 크고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방식이 동일함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→ 각 데이터의 특성을 파악하여 모델링 진행한다면 성능 향상될 것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highlight>
                  <a:srgbClr val="CCECE1"/>
                </a:highlight>
              </a:rPr>
              <a:t>주문번호별 축약 시 데이터 손실 문제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모델이 학습 가능한 데이터의 절대적인 양이 크게 감소함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→ 주문번호를 변수로 설정하여 전처리를 진행한다면 성능 향상될 것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highlight>
                  <a:srgbClr val="CCECE1"/>
                </a:highlight>
              </a:rPr>
              <a:t>카테고리 분류 과정 오류</a:t>
            </a:r>
            <a:endParaRPr lang="en-US" altLang="ko-KR" sz="1800" dirty="0">
              <a:highlight>
                <a:srgbClr val="CCECE1"/>
              </a:highlight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중복 카테고리 </a:t>
            </a:r>
            <a:r>
              <a:rPr lang="en-US" altLang="ko-KR" sz="1800" dirty="0"/>
              <a:t>6,3</a:t>
            </a:r>
            <a:r>
              <a:rPr lang="ko-KR" altLang="en-US" sz="1800" dirty="0"/>
              <a:t>으로 처리된 문자열</a:t>
            </a:r>
            <a:r>
              <a:rPr lang="en-US" altLang="ko-KR" sz="1800" dirty="0"/>
              <a:t>(string)</a:t>
            </a:r>
            <a:r>
              <a:rPr lang="ko-KR" altLang="en-US" sz="1800" dirty="0"/>
              <a:t>이 </a:t>
            </a:r>
            <a:r>
              <a:rPr lang="en-US" altLang="ko-KR" sz="1800" dirty="0" err="1"/>
              <a:t>num_category</a:t>
            </a:r>
            <a:r>
              <a:rPr lang="en-US" altLang="ko-KR" sz="1800" dirty="0"/>
              <a:t> </a:t>
            </a:r>
            <a:r>
              <a:rPr lang="ko-KR" altLang="en-US" sz="1800" dirty="0"/>
              <a:t>개수로 세짐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카테고리 임의로 분류할 때 </a:t>
            </a:r>
            <a:r>
              <a:rPr lang="en-US" altLang="ko-KR" sz="1800" dirty="0"/>
              <a:t>list_1</a:t>
            </a:r>
            <a:r>
              <a:rPr lang="ko-KR" altLang="en-US" sz="1800" dirty="0"/>
              <a:t>에 </a:t>
            </a:r>
            <a:r>
              <a:rPr lang="en-US" altLang="ko-KR" sz="1800" dirty="0"/>
              <a:t>‘(</a:t>
            </a:r>
            <a:r>
              <a:rPr lang="ko-KR" altLang="en-US" sz="1800" dirty="0"/>
              <a:t>공백</a:t>
            </a:r>
            <a:r>
              <a:rPr lang="en-US" altLang="ko-KR" sz="1800" dirty="0"/>
              <a:t>)‘</a:t>
            </a:r>
            <a:r>
              <a:rPr lang="ko-KR" altLang="en-US" sz="1800" dirty="0"/>
              <a:t>이 포함됨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→ 그럼에도 성능 크게 향상 </a:t>
            </a:r>
            <a:r>
              <a:rPr lang="en-US" altLang="ko-KR" sz="1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84665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C54DE8-FB1B-11F0-DB0E-0BB0A63B8478}"/>
              </a:ext>
            </a:extLst>
          </p:cNvPr>
          <p:cNvSpPr/>
          <p:nvPr/>
        </p:nvSpPr>
        <p:spPr>
          <a:xfrm>
            <a:off x="0" y="0"/>
            <a:ext cx="5422322" cy="6858000"/>
          </a:xfrm>
          <a:custGeom>
            <a:avLst/>
            <a:gdLst>
              <a:gd name="connsiteX0" fmla="*/ 0 w 5422322"/>
              <a:gd name="connsiteY0" fmla="*/ 0 h 6858000"/>
              <a:gd name="connsiteX1" fmla="*/ 2659495 w 5422322"/>
              <a:gd name="connsiteY1" fmla="*/ 0 h 6858000"/>
              <a:gd name="connsiteX2" fmla="*/ 2662382 w 5422322"/>
              <a:gd name="connsiteY2" fmla="*/ 0 h 6858000"/>
              <a:gd name="connsiteX3" fmla="*/ 2662382 w 5422322"/>
              <a:gd name="connsiteY3" fmla="*/ 7166 h 6858000"/>
              <a:gd name="connsiteX4" fmla="*/ 5422322 w 5422322"/>
              <a:gd name="connsiteY4" fmla="*/ 6858000 h 6858000"/>
              <a:gd name="connsiteX5" fmla="*/ 2662382 w 5422322"/>
              <a:gd name="connsiteY5" fmla="*/ 6858000 h 6858000"/>
              <a:gd name="connsiteX6" fmla="*/ 2659495 w 5422322"/>
              <a:gd name="connsiteY6" fmla="*/ 6858000 h 6858000"/>
              <a:gd name="connsiteX7" fmla="*/ 0 w 54223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0"/>
                </a:moveTo>
                <a:lnTo>
                  <a:pt x="2659495" y="0"/>
                </a:lnTo>
                <a:lnTo>
                  <a:pt x="2662382" y="0"/>
                </a:lnTo>
                <a:lnTo>
                  <a:pt x="2662382" y="7166"/>
                </a:lnTo>
                <a:lnTo>
                  <a:pt x="5422322" y="6858000"/>
                </a:lnTo>
                <a:lnTo>
                  <a:pt x="2662382" y="6858000"/>
                </a:lnTo>
                <a:lnTo>
                  <a:pt x="265949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CB5FA12-4593-6669-EBE5-7BF57A3821CF}"/>
              </a:ext>
            </a:extLst>
          </p:cNvPr>
          <p:cNvSpPr/>
          <p:nvPr/>
        </p:nvSpPr>
        <p:spPr>
          <a:xfrm flipV="1">
            <a:off x="0" y="-1"/>
            <a:ext cx="5422322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F78D2-3552-C955-E615-6A07B79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00" y="2872187"/>
            <a:ext cx="3387981" cy="1113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예상 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32C-28FE-BFF6-AE9A-FAA2DCBE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859" y="2872188"/>
            <a:ext cx="1508760" cy="111362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b="1" dirty="0">
                <a:solidFill>
                  <a:schemeClr val="bg1"/>
                </a:solidFill>
                <a:latin typeface="+mj-lt"/>
              </a:rPr>
              <a:t>05</a:t>
            </a:r>
            <a:endParaRPr lang="ko-KR" altLang="en-US" sz="5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56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A8BF3D5-67F3-6276-521C-96748FC905DA}"/>
              </a:ext>
            </a:extLst>
          </p:cNvPr>
          <p:cNvSpPr/>
          <p:nvPr/>
        </p:nvSpPr>
        <p:spPr>
          <a:xfrm>
            <a:off x="-1" y="136524"/>
            <a:ext cx="12192001" cy="6721476"/>
          </a:xfrm>
          <a:custGeom>
            <a:avLst/>
            <a:gdLst>
              <a:gd name="connsiteX0" fmla="*/ 0 w 12192001"/>
              <a:gd name="connsiteY0" fmla="*/ 0 h 6877116"/>
              <a:gd name="connsiteX1" fmla="*/ 6681601 w 12192001"/>
              <a:gd name="connsiteY1" fmla="*/ 7398 h 6877116"/>
              <a:gd name="connsiteX2" fmla="*/ 8969689 w 12192001"/>
              <a:gd name="connsiteY2" fmla="*/ 7398 h 6877116"/>
              <a:gd name="connsiteX3" fmla="*/ 9710982 w 12192001"/>
              <a:gd name="connsiteY3" fmla="*/ 748691 h 6877116"/>
              <a:gd name="connsiteX4" fmla="*/ 12192001 w 12192001"/>
              <a:gd name="connsiteY4" fmla="*/ 748691 h 6877116"/>
              <a:gd name="connsiteX5" fmla="*/ 12192001 w 12192001"/>
              <a:gd name="connsiteY5" fmla="*/ 6877116 h 6877116"/>
              <a:gd name="connsiteX6" fmla="*/ 1 w 12192001"/>
              <a:gd name="connsiteY6" fmla="*/ 6877116 h 6877116"/>
              <a:gd name="connsiteX7" fmla="*/ 1 w 12192001"/>
              <a:gd name="connsiteY7" fmla="*/ 5968050 h 6877116"/>
              <a:gd name="connsiteX8" fmla="*/ 1 w 12192001"/>
              <a:gd name="connsiteY8" fmla="*/ 2576799 h 6877116"/>
              <a:gd name="connsiteX9" fmla="*/ 0 w 12192001"/>
              <a:gd name="connsiteY9" fmla="*/ 2576799 h 687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77116">
                <a:moveTo>
                  <a:pt x="0" y="0"/>
                </a:moveTo>
                <a:lnTo>
                  <a:pt x="6681601" y="7398"/>
                </a:lnTo>
                <a:lnTo>
                  <a:pt x="8969689" y="7398"/>
                </a:lnTo>
                <a:lnTo>
                  <a:pt x="9710982" y="748691"/>
                </a:lnTo>
                <a:lnTo>
                  <a:pt x="12192001" y="748691"/>
                </a:lnTo>
                <a:lnTo>
                  <a:pt x="12192001" y="6877116"/>
                </a:lnTo>
                <a:lnTo>
                  <a:pt x="1" y="6877116"/>
                </a:lnTo>
                <a:lnTo>
                  <a:pt x="1" y="5968050"/>
                </a:lnTo>
                <a:lnTo>
                  <a:pt x="1" y="2576799"/>
                </a:lnTo>
                <a:lnTo>
                  <a:pt x="0" y="2576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750BA14-AC04-F9D1-CB95-A30E0DCB724C}"/>
              </a:ext>
            </a:extLst>
          </p:cNvPr>
          <p:cNvSpPr/>
          <p:nvPr/>
        </p:nvSpPr>
        <p:spPr>
          <a:xfrm>
            <a:off x="9352344" y="-1"/>
            <a:ext cx="2839655" cy="628577"/>
          </a:xfrm>
          <a:custGeom>
            <a:avLst/>
            <a:gdLst>
              <a:gd name="connsiteX0" fmla="*/ 0 w 2839655"/>
              <a:gd name="connsiteY0" fmla="*/ 0 h 628577"/>
              <a:gd name="connsiteX1" fmla="*/ 2839655 w 2839655"/>
              <a:gd name="connsiteY1" fmla="*/ 0 h 628577"/>
              <a:gd name="connsiteX2" fmla="*/ 2839655 w 2839655"/>
              <a:gd name="connsiteY2" fmla="*/ 628577 h 628577"/>
              <a:gd name="connsiteX3" fmla="*/ 628577 w 2839655"/>
              <a:gd name="connsiteY3" fmla="*/ 628577 h 6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9655" h="628577">
                <a:moveTo>
                  <a:pt x="0" y="0"/>
                </a:moveTo>
                <a:lnTo>
                  <a:pt x="2839655" y="0"/>
                </a:lnTo>
                <a:lnTo>
                  <a:pt x="2839655" y="628577"/>
                </a:lnTo>
                <a:lnTo>
                  <a:pt x="628577" y="628577"/>
                </a:lnTo>
                <a:close/>
              </a:path>
            </a:pathLst>
          </a:custGeom>
          <a:solidFill>
            <a:srgbClr val="144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298617" y="382354"/>
            <a:ext cx="28151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05. 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예상 기대효과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608604" y="6346706"/>
            <a:ext cx="471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23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646845-B452-79AF-5595-98145C2E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247" y="1365428"/>
            <a:ext cx="5897502" cy="492443"/>
          </a:xfrm>
          <a:ln w="28575">
            <a:solidFill>
              <a:srgbClr val="51BF9A"/>
            </a:solidFill>
          </a:ln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CJ </a:t>
            </a:r>
            <a:r>
              <a:rPr lang="ko-KR" altLang="en-US" sz="2000" dirty="0"/>
              <a:t>더마켓의 충성 고객 확보</a:t>
            </a:r>
            <a:r>
              <a:rPr lang="en-US" altLang="ko-KR" sz="2000" dirty="0"/>
              <a:t> &amp;</a:t>
            </a:r>
            <a:r>
              <a:rPr lang="ko-KR" altLang="en-US" sz="2000" dirty="0"/>
              <a:t> 인지도 및 경쟁력 증진</a:t>
            </a:r>
            <a:endParaRPr lang="en-US" altLang="ko-KR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F86BC0E-960A-ACC6-9369-542434C27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43084"/>
              </p:ext>
            </p:extLst>
          </p:nvPr>
        </p:nvGraphicFramePr>
        <p:xfrm>
          <a:off x="2031999" y="2367294"/>
          <a:ext cx="8128000" cy="3032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49143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10943459"/>
                    </a:ext>
                  </a:extLst>
                </a:gridCol>
              </a:tblGrid>
              <a:tr h="1516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CCECE1"/>
                          </a:highlight>
                        </a:rPr>
                        <a:t>일반 회원 → 프라임 회원</a:t>
                      </a:r>
                      <a:endParaRPr lang="en-US" altLang="ko-KR" sz="1800" dirty="0">
                        <a:solidFill>
                          <a:schemeClr val="tx1"/>
                        </a:solidFill>
                        <a:highlight>
                          <a:srgbClr val="CCECE1"/>
                        </a:highlight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집중적인 프로모션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적극적인 타겟 마케팅 진행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CCECE1"/>
                          </a:highlight>
                        </a:rPr>
                        <a:t>일반 회원 → 일반 회원</a:t>
                      </a:r>
                      <a:endParaRPr lang="en-US" altLang="ko-KR" sz="1800" dirty="0">
                        <a:solidFill>
                          <a:schemeClr val="tx1"/>
                        </a:solidFill>
                        <a:highlight>
                          <a:srgbClr val="CCECE1"/>
                        </a:highlight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더프라임 회원 제도 홍보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496365"/>
                  </a:ext>
                </a:extLst>
              </a:tr>
              <a:tr h="1516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CCECE1"/>
                          </a:highlight>
                        </a:rPr>
                        <a:t>프라임 회원 → 프라임 회원</a:t>
                      </a:r>
                      <a:endParaRPr lang="en-US" altLang="ko-KR" sz="1800" dirty="0">
                        <a:solidFill>
                          <a:schemeClr val="tx1"/>
                        </a:solidFill>
                        <a:highlight>
                          <a:srgbClr val="CCECE1"/>
                        </a:highlight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 충성고객 → 유지 전략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만족도 조사 실시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CCECE1"/>
                          </a:highlight>
                        </a:rPr>
                        <a:t>프라임 회원 → 일반 회원</a:t>
                      </a:r>
                      <a:endParaRPr lang="en-US" altLang="ko-KR" sz="1800" dirty="0">
                        <a:solidFill>
                          <a:schemeClr val="tx1"/>
                        </a:solidFill>
                        <a:highlight>
                          <a:srgbClr val="CCECE1"/>
                        </a:highlight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이탈 가능성이 높은 고객 집단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이탈 원인 파악 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43132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C0BF2AB-75B6-F1D4-7951-FC56E7968C35}"/>
              </a:ext>
            </a:extLst>
          </p:cNvPr>
          <p:cNvSpPr txBox="1">
            <a:spLocks/>
          </p:cNvSpPr>
          <p:nvPr/>
        </p:nvSpPr>
        <p:spPr>
          <a:xfrm>
            <a:off x="5484048" y="3658432"/>
            <a:ext cx="1223901" cy="3928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예측 결과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3820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2376017-B721-D5ED-5FF5-AC8E544A6CBD}"/>
              </a:ext>
            </a:extLst>
          </p:cNvPr>
          <p:cNvSpPr/>
          <p:nvPr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18712B0-E9FB-9A43-80BB-B253B002DC35}"/>
              </a:ext>
            </a:extLst>
          </p:cNvPr>
          <p:cNvSpPr/>
          <p:nvPr/>
        </p:nvSpPr>
        <p:spPr>
          <a:xfrm>
            <a:off x="1" y="-4"/>
            <a:ext cx="7705724" cy="6858003"/>
          </a:xfrm>
          <a:prstGeom prst="rtTriangle">
            <a:avLst/>
          </a:pr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017625DC-C794-F9C6-7604-382CF914BCFC}"/>
              </a:ext>
            </a:extLst>
          </p:cNvPr>
          <p:cNvSpPr/>
          <p:nvPr/>
        </p:nvSpPr>
        <p:spPr>
          <a:xfrm flipH="1">
            <a:off x="3047998" y="0"/>
            <a:ext cx="9144001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329ACC-4C52-9F07-19FC-9E682C422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2737" y="1068381"/>
            <a:ext cx="3322944" cy="1720436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6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A0BE82-0CA2-1D9F-4575-FEBFD75C5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4042" y="3716566"/>
            <a:ext cx="1139288" cy="2161776"/>
          </a:xfrm>
        </p:spPr>
        <p:txBody>
          <a:bodyPr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900" b="1" dirty="0">
                <a:solidFill>
                  <a:schemeClr val="bg1"/>
                </a:solidFill>
                <a:latin typeface="+mj-ea"/>
                <a:ea typeface="+mj-ea"/>
              </a:rPr>
              <a:t>대상이조</a:t>
            </a:r>
            <a:endParaRPr lang="en-US" altLang="ko-KR" sz="19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00000"/>
              </a:lnSpc>
            </a:pPr>
            <a:r>
              <a:rPr lang="ko-KR" altLang="en-US" sz="19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박시현</a:t>
            </a:r>
            <a:endParaRPr lang="en-US" altLang="ko-KR" sz="19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손민규</a:t>
            </a:r>
            <a:endParaRPr lang="en-US" altLang="ko-KR" sz="19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임성연</a:t>
            </a:r>
            <a:endParaRPr lang="en-US" altLang="ko-KR" sz="19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19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정예린</a:t>
            </a:r>
            <a:endParaRPr lang="ko-KR" altLang="en-US" sz="19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680E0A-FEBC-8064-0648-9101E8B37FDB}"/>
              </a:ext>
            </a:extLst>
          </p:cNvPr>
          <p:cNvCxnSpPr>
            <a:cxnSpLocks/>
          </p:cNvCxnSpPr>
          <p:nvPr/>
        </p:nvCxnSpPr>
        <p:spPr>
          <a:xfrm>
            <a:off x="11067705" y="3707403"/>
            <a:ext cx="0" cy="22296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8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C54DE8-FB1B-11F0-DB0E-0BB0A63B8478}"/>
              </a:ext>
            </a:extLst>
          </p:cNvPr>
          <p:cNvSpPr/>
          <p:nvPr/>
        </p:nvSpPr>
        <p:spPr>
          <a:xfrm>
            <a:off x="0" y="0"/>
            <a:ext cx="5422322" cy="6858000"/>
          </a:xfrm>
          <a:custGeom>
            <a:avLst/>
            <a:gdLst>
              <a:gd name="connsiteX0" fmla="*/ 0 w 5422322"/>
              <a:gd name="connsiteY0" fmla="*/ 0 h 6858000"/>
              <a:gd name="connsiteX1" fmla="*/ 2659495 w 5422322"/>
              <a:gd name="connsiteY1" fmla="*/ 0 h 6858000"/>
              <a:gd name="connsiteX2" fmla="*/ 2662382 w 5422322"/>
              <a:gd name="connsiteY2" fmla="*/ 0 h 6858000"/>
              <a:gd name="connsiteX3" fmla="*/ 2662382 w 5422322"/>
              <a:gd name="connsiteY3" fmla="*/ 7166 h 6858000"/>
              <a:gd name="connsiteX4" fmla="*/ 5422322 w 5422322"/>
              <a:gd name="connsiteY4" fmla="*/ 6858000 h 6858000"/>
              <a:gd name="connsiteX5" fmla="*/ 2662382 w 5422322"/>
              <a:gd name="connsiteY5" fmla="*/ 6858000 h 6858000"/>
              <a:gd name="connsiteX6" fmla="*/ 2659495 w 5422322"/>
              <a:gd name="connsiteY6" fmla="*/ 6858000 h 6858000"/>
              <a:gd name="connsiteX7" fmla="*/ 0 w 54223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0"/>
                </a:moveTo>
                <a:lnTo>
                  <a:pt x="2659495" y="0"/>
                </a:lnTo>
                <a:lnTo>
                  <a:pt x="2662382" y="0"/>
                </a:lnTo>
                <a:lnTo>
                  <a:pt x="2662382" y="7166"/>
                </a:lnTo>
                <a:lnTo>
                  <a:pt x="5422322" y="6858000"/>
                </a:lnTo>
                <a:lnTo>
                  <a:pt x="2662382" y="6858000"/>
                </a:lnTo>
                <a:lnTo>
                  <a:pt x="265949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CB5FA12-4593-6669-EBE5-7BF57A3821CF}"/>
              </a:ext>
            </a:extLst>
          </p:cNvPr>
          <p:cNvSpPr/>
          <p:nvPr/>
        </p:nvSpPr>
        <p:spPr>
          <a:xfrm flipV="1">
            <a:off x="0" y="-1"/>
            <a:ext cx="5422322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F78D2-3552-C955-E615-6A07B79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00" y="2872187"/>
            <a:ext cx="6386280" cy="1113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분석 목적 및 필요성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32C-28FE-BFF6-AE9A-FAA2DCBE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859" y="2872188"/>
            <a:ext cx="1508760" cy="111362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5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14D64AA-0ABA-1C5A-1A60-B8FAAB9877E9}"/>
              </a:ext>
            </a:extLst>
          </p:cNvPr>
          <p:cNvSpPr txBox="1">
            <a:spLocks/>
          </p:cNvSpPr>
          <p:nvPr/>
        </p:nvSpPr>
        <p:spPr>
          <a:xfrm>
            <a:off x="6170832" y="4192988"/>
            <a:ext cx="3177016" cy="1113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구독 경제 시장의 성장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CJ</a:t>
            </a:r>
            <a:r>
              <a:rPr lang="ko-KR" altLang="en-US" sz="2000" b="1" dirty="0" err="1">
                <a:solidFill>
                  <a:schemeClr val="tx1"/>
                </a:solidFill>
                <a:latin typeface="+mj-lt"/>
              </a:rPr>
              <a:t>더마켓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분석 목적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3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64059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분석 목적 및 필요성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구독 경제 시장의 성장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4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C57FAD0-D0D5-3DE2-3927-03FB76FACE7D}"/>
              </a:ext>
            </a:extLst>
          </p:cNvPr>
          <p:cNvGrpSpPr/>
          <p:nvPr/>
        </p:nvGrpSpPr>
        <p:grpSpPr>
          <a:xfrm>
            <a:off x="1111296" y="1360807"/>
            <a:ext cx="4368800" cy="4943473"/>
            <a:chOff x="477520" y="1310822"/>
            <a:chExt cx="4368800" cy="4943473"/>
          </a:xfrm>
        </p:grpSpPr>
        <p:graphicFrame>
          <p:nvGraphicFramePr>
            <p:cNvPr id="32" name="차트 31">
              <a:extLst>
                <a:ext uri="{FF2B5EF4-FFF2-40B4-BE49-F238E27FC236}">
                  <a16:creationId xmlns:a16="http://schemas.microsoft.com/office/drawing/2014/main" id="{3B303907-B69D-14DB-5A42-F7517DA1AD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4241552"/>
                </p:ext>
              </p:extLst>
            </p:nvPr>
          </p:nvGraphicFramePr>
          <p:xfrm>
            <a:off x="477520" y="1640615"/>
            <a:ext cx="4368800" cy="44055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5FF054-4C1D-87D3-D0DB-F2D3830167E6}"/>
                </a:ext>
              </a:extLst>
            </p:cNvPr>
            <p:cNvSpPr txBox="1"/>
            <p:nvPr/>
          </p:nvSpPr>
          <p:spPr>
            <a:xfrm>
              <a:off x="1231234" y="1412060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highlight>
                    <a:srgbClr val="CCECE1"/>
                  </a:highlight>
                </a:rPr>
                <a:t>국내 </a:t>
              </a:r>
              <a:r>
                <a:rPr lang="en-US" altLang="ko-KR" dirty="0">
                  <a:highlight>
                    <a:srgbClr val="CCECE1"/>
                  </a:highlight>
                </a:rPr>
                <a:t>(</a:t>
              </a:r>
              <a:r>
                <a:rPr lang="ko-KR" altLang="en-US" dirty="0">
                  <a:highlight>
                    <a:srgbClr val="CCECE1"/>
                  </a:highlight>
                </a:rPr>
                <a:t>단위 </a:t>
              </a:r>
              <a:r>
                <a:rPr lang="en-US" altLang="ko-KR" dirty="0">
                  <a:highlight>
                    <a:srgbClr val="CCECE1"/>
                  </a:highlight>
                </a:rPr>
                <a:t>: </a:t>
              </a:r>
              <a:r>
                <a:rPr lang="ko-KR" altLang="en-US" dirty="0">
                  <a:highlight>
                    <a:srgbClr val="CCECE1"/>
                  </a:highlight>
                </a:rPr>
                <a:t>조</a:t>
              </a:r>
              <a:r>
                <a:rPr lang="en-US" altLang="ko-KR" dirty="0">
                  <a:highlight>
                    <a:srgbClr val="CCECE1"/>
                  </a:highlight>
                </a:rPr>
                <a:t>)</a:t>
              </a:r>
              <a:endParaRPr lang="ko-KR" altLang="en-US" dirty="0">
                <a:highlight>
                  <a:srgbClr val="CCECE1"/>
                </a:highlight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701E58-0E73-E4FA-FCD9-53A255E56D4B}"/>
                </a:ext>
              </a:extLst>
            </p:cNvPr>
            <p:cNvSpPr txBox="1"/>
            <p:nvPr/>
          </p:nvSpPr>
          <p:spPr>
            <a:xfrm>
              <a:off x="3006280" y="5977296"/>
              <a:ext cx="18357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자료 </a:t>
              </a:r>
              <a:r>
                <a:rPr lang="en-US" altLang="ko-KR" sz="1200" dirty="0"/>
                <a:t>: KT</a:t>
              </a:r>
              <a:r>
                <a:rPr lang="ko-KR" altLang="en-US" sz="1200" dirty="0"/>
                <a:t>경제경영연구소</a:t>
              </a:r>
            </a:p>
          </p:txBody>
        </p:sp>
        <p:sp>
          <p:nvSpPr>
            <p:cNvPr id="35" name="말풍선: 사각형 34">
              <a:extLst>
                <a:ext uri="{FF2B5EF4-FFF2-40B4-BE49-F238E27FC236}">
                  <a16:creationId xmlns:a16="http://schemas.microsoft.com/office/drawing/2014/main" id="{C9A607F7-4DF3-FA34-3BBD-BE86C50047CB}"/>
                </a:ext>
              </a:extLst>
            </p:cNvPr>
            <p:cNvSpPr/>
            <p:nvPr/>
          </p:nvSpPr>
          <p:spPr>
            <a:xfrm>
              <a:off x="3549486" y="1310822"/>
              <a:ext cx="1291426" cy="571807"/>
            </a:xfrm>
            <a:prstGeom prst="wedgeRectCallout">
              <a:avLst>
                <a:gd name="adj1" fmla="val -26728"/>
                <a:gd name="adj2" fmla="val 81475"/>
              </a:avLst>
            </a:prstGeom>
            <a:solidFill>
              <a:srgbClr val="2A7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100</a:t>
              </a:r>
              <a:r>
                <a:rPr lang="ko-KR" altLang="en-US" sz="1600" dirty="0"/>
                <a:t>조 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예상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263213E-C14C-B02D-59A1-5FF71A6826F9}"/>
              </a:ext>
            </a:extLst>
          </p:cNvPr>
          <p:cNvSpPr txBox="1"/>
          <p:nvPr/>
        </p:nvSpPr>
        <p:spPr>
          <a:xfrm>
            <a:off x="6005269" y="1638577"/>
            <a:ext cx="5298955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구독 경제 시장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 세계 구독 경제 시장 연평균 </a:t>
            </a:r>
            <a:r>
              <a:rPr lang="en-US" altLang="ko-KR" dirty="0"/>
              <a:t>68%</a:t>
            </a:r>
            <a:r>
              <a:rPr lang="ko-KR" altLang="en-US" dirty="0"/>
              <a:t>씩 성장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국내 구독 경제 시장 규모 </a:t>
            </a:r>
            <a:r>
              <a:rPr lang="en-US" altLang="ko-KR" dirty="0"/>
              <a:t>2020</a:t>
            </a:r>
            <a:r>
              <a:rPr lang="ko-KR" altLang="en-US" dirty="0"/>
              <a:t>년 약 </a:t>
            </a:r>
            <a:r>
              <a:rPr lang="en-US" altLang="ko-KR" dirty="0"/>
              <a:t>55%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100</a:t>
            </a:r>
            <a:r>
              <a:rPr lang="ko-KR" altLang="en-US" dirty="0"/>
              <a:t>조원까지 확대 예상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상위 플랫폼 주요 혜택</a:t>
            </a:r>
            <a:endParaRPr lang="en-US" altLang="ko-KR" dirty="0">
              <a:highlight>
                <a:srgbClr val="CCECE1"/>
              </a:highlight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배송 시스템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네이버 </a:t>
            </a:r>
            <a:r>
              <a:rPr lang="en-US" altLang="ko-KR" dirty="0"/>
              <a:t>: </a:t>
            </a:r>
            <a:r>
              <a:rPr lang="ko-KR" altLang="en-US" dirty="0"/>
              <a:t>포인트 적립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스마일클럽 </a:t>
            </a:r>
            <a:r>
              <a:rPr lang="en-US" altLang="ko-KR" dirty="0"/>
              <a:t>: </a:t>
            </a:r>
            <a:r>
              <a:rPr lang="ko-KR" altLang="en-US" dirty="0"/>
              <a:t>즉시 적립 및 할인 쿠폰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457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371425"/>
            <a:ext cx="62712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분석 목적 및 필요성</a:t>
            </a:r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CJ</a:t>
            </a:r>
            <a:r>
              <a:rPr lang="ko-KR" altLang="en-US" sz="2600" dirty="0" err="1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더마켓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분석 목적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5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CE591EF-7956-5A2A-164F-622F07D91254}"/>
              </a:ext>
            </a:extLst>
          </p:cNvPr>
          <p:cNvSpPr/>
          <p:nvPr/>
        </p:nvSpPr>
        <p:spPr>
          <a:xfrm>
            <a:off x="243068" y="208510"/>
            <a:ext cx="11822471" cy="358815"/>
          </a:xfrm>
          <a:custGeom>
            <a:avLst/>
            <a:gdLst>
              <a:gd name="connsiteX0" fmla="*/ 0 w 11702005"/>
              <a:gd name="connsiteY0" fmla="*/ 0 h 358815"/>
              <a:gd name="connsiteX1" fmla="*/ 9688010 w 11702005"/>
              <a:gd name="connsiteY1" fmla="*/ 0 h 358815"/>
              <a:gd name="connsiteX2" fmla="*/ 10046825 w 11702005"/>
              <a:gd name="connsiteY2" fmla="*/ 358815 h 358815"/>
              <a:gd name="connsiteX3" fmla="*/ 11702005 w 11702005"/>
              <a:gd name="connsiteY3" fmla="*/ 358815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2005" h="358815">
                <a:moveTo>
                  <a:pt x="0" y="0"/>
                </a:moveTo>
                <a:lnTo>
                  <a:pt x="9688010" y="0"/>
                </a:lnTo>
                <a:lnTo>
                  <a:pt x="10046825" y="358815"/>
                </a:lnTo>
                <a:lnTo>
                  <a:pt x="11702005" y="358815"/>
                </a:lnTo>
              </a:path>
            </a:pathLst>
          </a:custGeom>
          <a:noFill/>
          <a:ln w="12700">
            <a:solidFill>
              <a:srgbClr val="729E8A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(제공=CJ제일제당)© 뉴스1">
            <a:extLst>
              <a:ext uri="{FF2B5EF4-FFF2-40B4-BE49-F238E27FC236}">
                <a16:creationId xmlns:a16="http://schemas.microsoft.com/office/drawing/2014/main" id="{EA4D7825-8F89-1036-D065-80E8E66F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30" y="1358072"/>
            <a:ext cx="4129637" cy="27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234924-B5DD-180E-9EF3-99F2A130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30" y="4205366"/>
            <a:ext cx="3751267" cy="1991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85146-97B2-8F45-5370-EE8B63DE5254}"/>
              </a:ext>
            </a:extLst>
          </p:cNvPr>
          <p:cNvSpPr txBox="1"/>
          <p:nvPr/>
        </p:nvSpPr>
        <p:spPr>
          <a:xfrm>
            <a:off x="5755359" y="1695624"/>
            <a:ext cx="5298955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highlight>
                  <a:srgbClr val="CCECE1"/>
                </a:highlight>
              </a:rPr>
              <a:t>CJ</a:t>
            </a:r>
            <a:r>
              <a:rPr lang="ko-KR" altLang="en-US" dirty="0" err="1">
                <a:highlight>
                  <a:srgbClr val="CCECE1"/>
                </a:highlight>
              </a:rPr>
              <a:t>더마켓</a:t>
            </a:r>
            <a:r>
              <a:rPr lang="ko-KR" altLang="en-US" dirty="0">
                <a:highlight>
                  <a:srgbClr val="CCECE1"/>
                </a:highlight>
              </a:rPr>
              <a:t> 문제 진단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인지도 매우 낮음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더프라임 제도의 빈번한 혜택 변경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주요한 혜택의 부진 → 불안정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분석 목적</a:t>
            </a:r>
            <a:endParaRPr lang="en-US" altLang="ko-KR" dirty="0">
              <a:highlight>
                <a:srgbClr val="CCECE1"/>
              </a:highlight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프라임 회원 모델을 이용한 회원 그룹화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그룹별 차별화된 마케팅 전략 수립</a:t>
            </a: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충성 고객의 구매 형태 및 니즈 파악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0177D-AF7F-3ED7-8B8C-41C24C6C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C54DE8-FB1B-11F0-DB0E-0BB0A63B8478}"/>
              </a:ext>
            </a:extLst>
          </p:cNvPr>
          <p:cNvSpPr/>
          <p:nvPr/>
        </p:nvSpPr>
        <p:spPr>
          <a:xfrm>
            <a:off x="0" y="0"/>
            <a:ext cx="5422322" cy="6858000"/>
          </a:xfrm>
          <a:custGeom>
            <a:avLst/>
            <a:gdLst>
              <a:gd name="connsiteX0" fmla="*/ 0 w 5422322"/>
              <a:gd name="connsiteY0" fmla="*/ 0 h 6858000"/>
              <a:gd name="connsiteX1" fmla="*/ 2659495 w 5422322"/>
              <a:gd name="connsiteY1" fmla="*/ 0 h 6858000"/>
              <a:gd name="connsiteX2" fmla="*/ 2662382 w 5422322"/>
              <a:gd name="connsiteY2" fmla="*/ 0 h 6858000"/>
              <a:gd name="connsiteX3" fmla="*/ 2662382 w 5422322"/>
              <a:gd name="connsiteY3" fmla="*/ 7166 h 6858000"/>
              <a:gd name="connsiteX4" fmla="*/ 5422322 w 5422322"/>
              <a:gd name="connsiteY4" fmla="*/ 6858000 h 6858000"/>
              <a:gd name="connsiteX5" fmla="*/ 2662382 w 5422322"/>
              <a:gd name="connsiteY5" fmla="*/ 6858000 h 6858000"/>
              <a:gd name="connsiteX6" fmla="*/ 2659495 w 5422322"/>
              <a:gd name="connsiteY6" fmla="*/ 6858000 h 6858000"/>
              <a:gd name="connsiteX7" fmla="*/ 0 w 54223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0"/>
                </a:moveTo>
                <a:lnTo>
                  <a:pt x="2659495" y="0"/>
                </a:lnTo>
                <a:lnTo>
                  <a:pt x="2662382" y="0"/>
                </a:lnTo>
                <a:lnTo>
                  <a:pt x="2662382" y="7166"/>
                </a:lnTo>
                <a:lnTo>
                  <a:pt x="5422322" y="6858000"/>
                </a:lnTo>
                <a:lnTo>
                  <a:pt x="2662382" y="6858000"/>
                </a:lnTo>
                <a:lnTo>
                  <a:pt x="265949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7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CB5FA12-4593-6669-EBE5-7BF57A3821CF}"/>
              </a:ext>
            </a:extLst>
          </p:cNvPr>
          <p:cNvSpPr/>
          <p:nvPr/>
        </p:nvSpPr>
        <p:spPr>
          <a:xfrm flipV="1">
            <a:off x="0" y="-1"/>
            <a:ext cx="5422322" cy="6858000"/>
          </a:xfrm>
          <a:custGeom>
            <a:avLst/>
            <a:gdLst>
              <a:gd name="connsiteX0" fmla="*/ 0 w 5422322"/>
              <a:gd name="connsiteY0" fmla="*/ 6858000 h 6858000"/>
              <a:gd name="connsiteX1" fmla="*/ 2659495 w 5422322"/>
              <a:gd name="connsiteY1" fmla="*/ 6858000 h 6858000"/>
              <a:gd name="connsiteX2" fmla="*/ 2662382 w 5422322"/>
              <a:gd name="connsiteY2" fmla="*/ 6858000 h 6858000"/>
              <a:gd name="connsiteX3" fmla="*/ 5422322 w 5422322"/>
              <a:gd name="connsiteY3" fmla="*/ 6858000 h 6858000"/>
              <a:gd name="connsiteX4" fmla="*/ 2662382 w 5422322"/>
              <a:gd name="connsiteY4" fmla="*/ 7166 h 6858000"/>
              <a:gd name="connsiteX5" fmla="*/ 2662382 w 5422322"/>
              <a:gd name="connsiteY5" fmla="*/ 0 h 6858000"/>
              <a:gd name="connsiteX6" fmla="*/ 2659495 w 5422322"/>
              <a:gd name="connsiteY6" fmla="*/ 0 h 6858000"/>
              <a:gd name="connsiteX7" fmla="*/ 0 w 54223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2322" h="6858000">
                <a:moveTo>
                  <a:pt x="0" y="6858000"/>
                </a:moveTo>
                <a:lnTo>
                  <a:pt x="2659495" y="6858000"/>
                </a:lnTo>
                <a:lnTo>
                  <a:pt x="2662382" y="6858000"/>
                </a:lnTo>
                <a:lnTo>
                  <a:pt x="5422322" y="6858000"/>
                </a:lnTo>
                <a:lnTo>
                  <a:pt x="2662382" y="7166"/>
                </a:lnTo>
                <a:lnTo>
                  <a:pt x="2662382" y="0"/>
                </a:lnTo>
                <a:lnTo>
                  <a:pt x="2659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E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F78D2-3552-C955-E615-6A07B799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00" y="2872187"/>
            <a:ext cx="3585184" cy="1113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데이터 </a:t>
            </a:r>
            <a:r>
              <a:rPr lang="ko-KR" altLang="en-US" sz="4000" dirty="0" err="1"/>
              <a:t>전처리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32C-28FE-BFF6-AE9A-FAA2DCBE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859" y="2872188"/>
            <a:ext cx="1508760" cy="111362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5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14D64AA-0ABA-1C5A-1A60-B8FAAB9877E9}"/>
              </a:ext>
            </a:extLst>
          </p:cNvPr>
          <p:cNvSpPr txBox="1">
            <a:spLocks/>
          </p:cNvSpPr>
          <p:nvPr/>
        </p:nvSpPr>
        <p:spPr>
          <a:xfrm>
            <a:off x="6358792" y="4111708"/>
            <a:ext cx="2110216" cy="1821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인코딩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변수 추가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데이터 축약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데이터 분리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895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371425"/>
            <a:ext cx="34628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데이터 </a:t>
            </a:r>
            <a:r>
              <a:rPr lang="ko-KR" altLang="en-US" sz="2600" dirty="0" err="1">
                <a:latin typeface="+mj-lt"/>
                <a:ea typeface="NanumSquare Neo ExtraBold" panose="00000900000000000000" pitchFamily="2" charset="-127"/>
              </a:rPr>
              <a:t>전처리</a:t>
            </a:r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인코딩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7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CE591EF-7956-5A2A-164F-622F07D91254}"/>
              </a:ext>
            </a:extLst>
          </p:cNvPr>
          <p:cNvSpPr/>
          <p:nvPr/>
        </p:nvSpPr>
        <p:spPr>
          <a:xfrm>
            <a:off x="243068" y="208510"/>
            <a:ext cx="11822471" cy="358815"/>
          </a:xfrm>
          <a:custGeom>
            <a:avLst/>
            <a:gdLst>
              <a:gd name="connsiteX0" fmla="*/ 0 w 11702005"/>
              <a:gd name="connsiteY0" fmla="*/ 0 h 358815"/>
              <a:gd name="connsiteX1" fmla="*/ 9688010 w 11702005"/>
              <a:gd name="connsiteY1" fmla="*/ 0 h 358815"/>
              <a:gd name="connsiteX2" fmla="*/ 10046825 w 11702005"/>
              <a:gd name="connsiteY2" fmla="*/ 358815 h 358815"/>
              <a:gd name="connsiteX3" fmla="*/ 11702005 w 11702005"/>
              <a:gd name="connsiteY3" fmla="*/ 358815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2005" h="358815">
                <a:moveTo>
                  <a:pt x="0" y="0"/>
                </a:moveTo>
                <a:lnTo>
                  <a:pt x="9688010" y="0"/>
                </a:lnTo>
                <a:lnTo>
                  <a:pt x="10046825" y="358815"/>
                </a:lnTo>
                <a:lnTo>
                  <a:pt x="11702005" y="358815"/>
                </a:lnTo>
              </a:path>
            </a:pathLst>
          </a:custGeom>
          <a:noFill/>
          <a:ln w="12700">
            <a:solidFill>
              <a:srgbClr val="729E8A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930563-AFEA-D847-07EF-218D34F789F2}"/>
              </a:ext>
            </a:extLst>
          </p:cNvPr>
          <p:cNvSpPr/>
          <p:nvPr/>
        </p:nvSpPr>
        <p:spPr>
          <a:xfrm>
            <a:off x="3269570" y="1699578"/>
            <a:ext cx="3242989" cy="4472098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화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목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금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(0~6)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많은 변수 추가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모델 학습 저해 우려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평일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주말 및 공휴일 </a:t>
            </a:r>
            <a:r>
              <a:rPr lang="en-US" altLang="ko-KR" dirty="0">
                <a:solidFill>
                  <a:schemeClr val="tx1"/>
                </a:solidFill>
              </a:rPr>
              <a:t>(0,1)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번보다 현저히 적은 변수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정보 소실 우려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FBB04-66C1-FDB5-BE1E-27AF595EB931}"/>
              </a:ext>
            </a:extLst>
          </p:cNvPr>
          <p:cNvSpPr/>
          <p:nvPr/>
        </p:nvSpPr>
        <p:spPr>
          <a:xfrm>
            <a:off x="3377917" y="1494788"/>
            <a:ext cx="3143904" cy="422851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구매일자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7F3E78-81F9-3BC3-58AD-5D48CB578865}"/>
              </a:ext>
            </a:extLst>
          </p:cNvPr>
          <p:cNvSpPr/>
          <p:nvPr/>
        </p:nvSpPr>
        <p:spPr>
          <a:xfrm>
            <a:off x="6637254" y="1699578"/>
            <a:ext cx="5119257" cy="4472098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카테고리별 제품 </a:t>
            </a:r>
            <a:r>
              <a:rPr lang="ko-KR" altLang="en-US" dirty="0" err="1">
                <a:solidFill>
                  <a:schemeClr val="tx1"/>
                </a:solidFill>
              </a:rPr>
              <a:t>크롤링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ko-KR" altLang="en-US" dirty="0">
                <a:solidFill>
                  <a:schemeClr val="tx1"/>
                </a:solidFill>
              </a:rPr>
              <a:t>개의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카테고리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크롤링을</a:t>
            </a:r>
            <a:r>
              <a:rPr lang="ko-KR" altLang="en-US" dirty="0">
                <a:solidFill>
                  <a:schemeClr val="tx1"/>
                </a:solidFill>
              </a:rPr>
              <a:t> 이용한 인코딩 </a:t>
            </a:r>
            <a:r>
              <a:rPr lang="en-US" altLang="ko-KR" dirty="0">
                <a:solidFill>
                  <a:schemeClr val="tx1"/>
                </a:solidFill>
              </a:rPr>
              <a:t>(0~11)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크롤링에</a:t>
            </a:r>
            <a:r>
              <a:rPr lang="ko-KR" altLang="en-US" dirty="0">
                <a:solidFill>
                  <a:schemeClr val="tx1"/>
                </a:solidFill>
              </a:rPr>
              <a:t> 포함되지 않은 제품 인코딩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 - 21904</a:t>
            </a:r>
            <a:r>
              <a:rPr lang="ko-KR" altLang="en-US" dirty="0">
                <a:solidFill>
                  <a:schemeClr val="tx1"/>
                </a:solidFill>
              </a:rPr>
              <a:t>개의 데이터 새로운 인코딩 필요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각 카테고리별 키워드 선정 후 인코딩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4. 12</a:t>
            </a:r>
            <a:r>
              <a:rPr lang="ko-KR" altLang="en-US" dirty="0">
                <a:solidFill>
                  <a:schemeClr val="tx1"/>
                </a:solidFill>
              </a:rPr>
              <a:t>개의 카테고리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개로 축약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 - 12</a:t>
            </a:r>
            <a:r>
              <a:rPr lang="ko-KR" altLang="en-US" dirty="0">
                <a:solidFill>
                  <a:schemeClr val="tx1"/>
                </a:solidFill>
              </a:rPr>
              <a:t>개는 과다한 변수 추가 우려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요리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식사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  <a:r>
              <a:rPr lang="en-US" altLang="ko-KR" dirty="0">
                <a:solidFill>
                  <a:schemeClr val="tx1"/>
                </a:solidFill>
              </a:rPr>
              <a:t>: 4</a:t>
            </a:r>
            <a:r>
              <a:rPr lang="ko-KR" altLang="en-US" dirty="0">
                <a:solidFill>
                  <a:schemeClr val="tx1"/>
                </a:solidFill>
              </a:rPr>
              <a:t>개의 카테고리로 축약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1A9B26-D2D8-49CA-FA71-E37E27AB6979}"/>
              </a:ext>
            </a:extLst>
          </p:cNvPr>
          <p:cNvSpPr/>
          <p:nvPr/>
        </p:nvSpPr>
        <p:spPr>
          <a:xfrm>
            <a:off x="6899463" y="1494788"/>
            <a:ext cx="4790747" cy="422851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카테고리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7D8FE0-B7D1-C5E1-DCDC-A8186C208DAE}"/>
              </a:ext>
            </a:extLst>
          </p:cNvPr>
          <p:cNvSpPr/>
          <p:nvPr/>
        </p:nvSpPr>
        <p:spPr>
          <a:xfrm>
            <a:off x="389845" y="3606801"/>
            <a:ext cx="2764292" cy="2578039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순서가 </a:t>
            </a:r>
            <a:r>
              <a:rPr lang="ko-KR" altLang="en-US" dirty="0" err="1">
                <a:solidFill>
                  <a:schemeClr val="tx1"/>
                </a:solidFill>
              </a:rPr>
              <a:t>유의미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→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레이블 인코딩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추가적인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없이 </a:t>
            </a:r>
            <a:r>
              <a:rPr lang="en-US" altLang="ko-KR" dirty="0">
                <a:solidFill>
                  <a:schemeClr val="tx1"/>
                </a:solidFill>
              </a:rPr>
              <a:t>(1~6)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8401BD-26D8-E433-27F5-421B0E1BF3E6}"/>
              </a:ext>
            </a:extLst>
          </p:cNvPr>
          <p:cNvSpPr/>
          <p:nvPr/>
        </p:nvSpPr>
        <p:spPr>
          <a:xfrm>
            <a:off x="478538" y="3380292"/>
            <a:ext cx="2586903" cy="436016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나이대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795AA-A0C7-286F-DBF3-D5FAA2F6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C30EB2-2090-B400-8CD3-70D0AD2D3D43}"/>
              </a:ext>
            </a:extLst>
          </p:cNvPr>
          <p:cNvSpPr/>
          <p:nvPr/>
        </p:nvSpPr>
        <p:spPr>
          <a:xfrm>
            <a:off x="389845" y="1712796"/>
            <a:ext cx="2764292" cy="1538404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1 - </a:t>
            </a:r>
            <a:r>
              <a:rPr lang="ko-KR" altLang="en-US" dirty="0">
                <a:solidFill>
                  <a:schemeClr val="tx1"/>
                </a:solidFill>
              </a:rPr>
              <a:t>남성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0 - </a:t>
            </a:r>
            <a:r>
              <a:rPr lang="ko-KR" altLang="en-US" dirty="0">
                <a:solidFill>
                  <a:schemeClr val="tx1"/>
                </a:solidFill>
              </a:rPr>
              <a:t>여성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E915B0-CB8E-4A44-9C33-1A56B373A4BE}"/>
              </a:ext>
            </a:extLst>
          </p:cNvPr>
          <p:cNvSpPr/>
          <p:nvPr/>
        </p:nvSpPr>
        <p:spPr>
          <a:xfrm>
            <a:off x="478539" y="1494788"/>
            <a:ext cx="2586903" cy="436016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성별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3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371425"/>
            <a:ext cx="3861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데이터 </a:t>
            </a:r>
            <a:r>
              <a:rPr lang="ko-KR" altLang="en-US" sz="2600" dirty="0" err="1">
                <a:latin typeface="+mj-lt"/>
                <a:ea typeface="NanumSquare Neo ExtraBold" panose="00000900000000000000" pitchFamily="2" charset="-127"/>
              </a:rPr>
              <a:t>전처리</a:t>
            </a:r>
            <a:r>
              <a:rPr lang="ko-KR" altLang="en-US" sz="2600" dirty="0">
                <a:latin typeface="+mj-lt"/>
                <a:ea typeface="NanumSquare Neo ExtraBold" panose="00000900000000000000" pitchFamily="2" charset="-127"/>
              </a:rPr>
              <a:t>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변수 추가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8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703942-CBE8-401F-70DD-B5EFD1690E6D}"/>
              </a:ext>
            </a:extLst>
          </p:cNvPr>
          <p:cNvSpPr/>
          <p:nvPr/>
        </p:nvSpPr>
        <p:spPr>
          <a:xfrm>
            <a:off x="577280" y="1726571"/>
            <a:ext cx="3493203" cy="4331767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이벤트 참여 횟수가 높을수록 충성 고객일 확률이 높다는 연구 결과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이벤트 제품 구매 횟수 추가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제품명에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‘[]’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가 포함되면 이벤트 제품인 것 확인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식물성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냉동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배송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유산균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눈건강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피부건강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1BOX,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쿡킷은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제외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44FAE-6A01-962C-4AD8-0717E868579C}"/>
              </a:ext>
            </a:extLst>
          </p:cNvPr>
          <p:cNvSpPr/>
          <p:nvPr/>
        </p:nvSpPr>
        <p:spPr>
          <a:xfrm>
            <a:off x="689363" y="1521780"/>
            <a:ext cx="3269039" cy="409582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이벤트 제품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4B123F-7499-1D24-9356-41385A8D2490}"/>
              </a:ext>
            </a:extLst>
          </p:cNvPr>
          <p:cNvSpPr/>
          <p:nvPr/>
        </p:nvSpPr>
        <p:spPr>
          <a:xfrm>
            <a:off x="4330845" y="1726569"/>
            <a:ext cx="3493203" cy="4331767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구매한 카테고리가 다양할수록 충성 고객일 확률이 높다는 연구 결과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카테고리로 축약하기 전의 기존 </a:t>
            </a:r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ko-KR" altLang="en-US" dirty="0">
                <a:solidFill>
                  <a:schemeClr val="tx1"/>
                </a:solidFill>
              </a:rPr>
              <a:t>개의 카테고리로 반영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구매 제품의 카테고리 개수 변수 추가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B42EEFF-6468-6DE6-7015-8863365AB838}"/>
              </a:ext>
            </a:extLst>
          </p:cNvPr>
          <p:cNvSpPr/>
          <p:nvPr/>
        </p:nvSpPr>
        <p:spPr>
          <a:xfrm>
            <a:off x="4442928" y="1521780"/>
            <a:ext cx="3269039" cy="409582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카테고리 종류 수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35E739-6D03-9FCE-20AF-2983A64693B0}"/>
              </a:ext>
            </a:extLst>
          </p:cNvPr>
          <p:cNvSpPr/>
          <p:nvPr/>
        </p:nvSpPr>
        <p:spPr>
          <a:xfrm>
            <a:off x="8084410" y="1726570"/>
            <a:ext cx="3493203" cy="4331767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더세페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매달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~ 10</a:t>
            </a:r>
            <a:r>
              <a:rPr lang="ko-KR" altLang="en-US" dirty="0">
                <a:solidFill>
                  <a:schemeClr val="tx1"/>
                </a:solidFill>
              </a:rPr>
              <a:t>일 할인행사 기간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 기간 주문수량 대비 주문금액 낮을 것으로 예상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총 주문 금액</a:t>
            </a:r>
            <a:r>
              <a:rPr lang="en-US" altLang="ko-KR" dirty="0">
                <a:solidFill>
                  <a:schemeClr val="tx1"/>
                </a:solidFill>
              </a:rPr>
              <a:t>)/(</a:t>
            </a:r>
            <a:r>
              <a:rPr lang="ko-KR" altLang="en-US" dirty="0">
                <a:solidFill>
                  <a:schemeClr val="tx1"/>
                </a:solidFill>
              </a:rPr>
              <a:t>총 주문 수량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변수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E4D01E3-7B2B-D5B7-BB80-7A240C0DE8FF}"/>
              </a:ext>
            </a:extLst>
          </p:cNvPr>
          <p:cNvSpPr/>
          <p:nvPr/>
        </p:nvSpPr>
        <p:spPr>
          <a:xfrm>
            <a:off x="8196491" y="1521780"/>
            <a:ext cx="3269039" cy="409582"/>
          </a:xfrm>
          <a:prstGeom prst="roundRect">
            <a:avLst>
              <a:gd name="adj" fmla="val 50000"/>
            </a:avLst>
          </a:prstGeom>
          <a:solidFill>
            <a:srgbClr val="2A715A"/>
          </a:solidFill>
          <a:ln>
            <a:noFill/>
          </a:ln>
          <a:effectLst>
            <a:outerShdw blurRad="2413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더세페</a:t>
            </a:r>
            <a:endParaRPr lang="en-GB" dirty="0">
              <a:solidFill>
                <a:schemeClr val="bg1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CE591EF-7956-5A2A-164F-622F07D91254}"/>
              </a:ext>
            </a:extLst>
          </p:cNvPr>
          <p:cNvSpPr/>
          <p:nvPr/>
        </p:nvSpPr>
        <p:spPr>
          <a:xfrm>
            <a:off x="243068" y="208510"/>
            <a:ext cx="11822471" cy="358815"/>
          </a:xfrm>
          <a:custGeom>
            <a:avLst/>
            <a:gdLst>
              <a:gd name="connsiteX0" fmla="*/ 0 w 11702005"/>
              <a:gd name="connsiteY0" fmla="*/ 0 h 358815"/>
              <a:gd name="connsiteX1" fmla="*/ 9688010 w 11702005"/>
              <a:gd name="connsiteY1" fmla="*/ 0 h 358815"/>
              <a:gd name="connsiteX2" fmla="*/ 10046825 w 11702005"/>
              <a:gd name="connsiteY2" fmla="*/ 358815 h 358815"/>
              <a:gd name="connsiteX3" fmla="*/ 11702005 w 11702005"/>
              <a:gd name="connsiteY3" fmla="*/ 358815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2005" h="358815">
                <a:moveTo>
                  <a:pt x="0" y="0"/>
                </a:moveTo>
                <a:lnTo>
                  <a:pt x="9688010" y="0"/>
                </a:lnTo>
                <a:lnTo>
                  <a:pt x="10046825" y="358815"/>
                </a:lnTo>
                <a:lnTo>
                  <a:pt x="11702005" y="358815"/>
                </a:lnTo>
              </a:path>
            </a:pathLst>
          </a:custGeom>
          <a:noFill/>
          <a:ln w="12700">
            <a:solidFill>
              <a:srgbClr val="729E8A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C1813F-63C8-F89B-65DA-D0F9409C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9E3E48-B308-BF5E-08E9-F961CF744654}"/>
              </a:ext>
            </a:extLst>
          </p:cNvPr>
          <p:cNvSpPr txBox="1"/>
          <p:nvPr/>
        </p:nvSpPr>
        <p:spPr>
          <a:xfrm>
            <a:off x="356959" y="221989"/>
            <a:ext cx="49760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분석 목적 및 필요성 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| </a:t>
            </a:r>
            <a:r>
              <a:rPr lang="ko-KR" altLang="en-US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데이터 축약</a:t>
            </a:r>
            <a:r>
              <a:rPr lang="en-GB" altLang="ko-KR" sz="2600" dirty="0">
                <a:solidFill>
                  <a:srgbClr val="2A715A"/>
                </a:solidFill>
                <a:latin typeface="NanumSquare Neo ExtraBold" panose="00000900000000000000" pitchFamily="2" charset="-127"/>
                <a:ea typeface="NanumSquare Neo ExtraBold" panose="00000900000000000000" pitchFamily="2" charset="-127"/>
              </a:rPr>
              <a:t> </a:t>
            </a:r>
            <a:endParaRPr lang="en-GB" sz="2600" dirty="0">
              <a:solidFill>
                <a:srgbClr val="2A715A"/>
              </a:solidFill>
              <a:latin typeface="NanumSquare Neo ExtraBold" panose="00000900000000000000" pitchFamily="2" charset="-127"/>
              <a:ea typeface="NanumSquare Neo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52131-F976-0AE0-11FC-E3B6DF4F4D09}"/>
              </a:ext>
            </a:extLst>
          </p:cNvPr>
          <p:cNvSpPr txBox="1"/>
          <p:nvPr/>
        </p:nvSpPr>
        <p:spPr>
          <a:xfrm>
            <a:off x="11511280" y="6304280"/>
            <a:ext cx="41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2A715A"/>
                </a:solidFill>
                <a:latin typeface="NanumSquare Neo Bold" panose="00000800000000000000" pitchFamily="2" charset="-127"/>
                <a:ea typeface="NanumSquare Neo Bold" panose="00000800000000000000" pitchFamily="2" charset="-127"/>
              </a:rPr>
              <a:t>9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300D3A2-1C69-F20A-2AFC-054B65E408AB}"/>
              </a:ext>
            </a:extLst>
          </p:cNvPr>
          <p:cNvSpPr/>
          <p:nvPr/>
        </p:nvSpPr>
        <p:spPr>
          <a:xfrm rot="5400000" flipH="1">
            <a:off x="11449796" y="6115796"/>
            <a:ext cx="742204" cy="742204"/>
          </a:xfrm>
          <a:custGeom>
            <a:avLst/>
            <a:gdLst>
              <a:gd name="connsiteX0" fmla="*/ 0 w 402598"/>
              <a:gd name="connsiteY0" fmla="*/ 0 h 402598"/>
              <a:gd name="connsiteX1" fmla="*/ 402598 w 402598"/>
              <a:gd name="connsiteY1" fmla="*/ 0 h 402598"/>
              <a:gd name="connsiteX2" fmla="*/ 0 w 402598"/>
              <a:gd name="connsiteY2" fmla="*/ 402598 h 40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98" h="402598">
                <a:moveTo>
                  <a:pt x="0" y="0"/>
                </a:moveTo>
                <a:lnTo>
                  <a:pt x="402598" y="0"/>
                </a:lnTo>
                <a:cubicBezTo>
                  <a:pt x="180249" y="0"/>
                  <a:pt x="0" y="180249"/>
                  <a:pt x="0" y="402598"/>
                </a:cubicBezTo>
                <a:close/>
              </a:path>
            </a:pathLst>
          </a:custGeom>
          <a:solidFill>
            <a:srgbClr val="2A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2607DC5-BCBD-0DE4-FBC1-C4C9B3F14EB9}"/>
              </a:ext>
            </a:extLst>
          </p:cNvPr>
          <p:cNvSpPr/>
          <p:nvPr/>
        </p:nvSpPr>
        <p:spPr>
          <a:xfrm>
            <a:off x="294640" y="329725"/>
            <a:ext cx="11663680" cy="457200"/>
          </a:xfrm>
          <a:custGeom>
            <a:avLst/>
            <a:gdLst>
              <a:gd name="connsiteX0" fmla="*/ 0 w 11663680"/>
              <a:gd name="connsiteY0" fmla="*/ 457200 h 457200"/>
              <a:gd name="connsiteX1" fmla="*/ 9763760 w 11663680"/>
              <a:gd name="connsiteY1" fmla="*/ 457200 h 457200"/>
              <a:gd name="connsiteX2" fmla="*/ 10220960 w 11663680"/>
              <a:gd name="connsiteY2" fmla="*/ 0 h 457200"/>
              <a:gd name="connsiteX3" fmla="*/ 11663680 w 1166368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680" h="457200">
                <a:moveTo>
                  <a:pt x="0" y="457200"/>
                </a:moveTo>
                <a:lnTo>
                  <a:pt x="9763760" y="457200"/>
                </a:lnTo>
                <a:lnTo>
                  <a:pt x="10220960" y="0"/>
                </a:lnTo>
                <a:lnTo>
                  <a:pt x="11663680" y="0"/>
                </a:lnTo>
              </a:path>
            </a:pathLst>
          </a:custGeom>
          <a:noFill/>
          <a:ln>
            <a:solidFill>
              <a:srgbClr val="729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08B2-1DF9-4BF2-B8F3-A6325F8E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6427088"/>
            <a:ext cx="1692200" cy="2273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299E90-FA4B-773C-D951-2E25FD94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8" y="1904293"/>
            <a:ext cx="4921498" cy="3596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4C5694-CB65-82C5-A085-2ED3E725AFC3}"/>
              </a:ext>
            </a:extLst>
          </p:cNvPr>
          <p:cNvSpPr txBox="1"/>
          <p:nvPr/>
        </p:nvSpPr>
        <p:spPr>
          <a:xfrm>
            <a:off x="5910759" y="975409"/>
            <a:ext cx="5910139" cy="545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데이터 축약 필요성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고객이 여러 제품 </a:t>
            </a:r>
            <a:r>
              <a:rPr lang="ko-KR" altLang="en-US" dirty="0" err="1"/>
              <a:t>구매시</a:t>
            </a:r>
            <a:r>
              <a:rPr lang="ko-KR" altLang="en-US" dirty="0"/>
              <a:t> 데이터 중복 문제 발생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주문번호별 축약 필요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축약 방식</a:t>
            </a:r>
            <a:endParaRPr lang="en-US" altLang="ko-KR" dirty="0">
              <a:highlight>
                <a:srgbClr val="CCECE1"/>
              </a:highligh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나이대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프라임 유무</a:t>
            </a:r>
            <a:r>
              <a:rPr lang="en-US" altLang="ko-KR" dirty="0"/>
              <a:t>, </a:t>
            </a:r>
            <a:r>
              <a:rPr lang="ko-KR" altLang="en-US" dirty="0"/>
              <a:t>임직원 유무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mode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구매금액</a:t>
            </a:r>
            <a:r>
              <a:rPr lang="en-US" altLang="ko-KR" dirty="0"/>
              <a:t>, </a:t>
            </a:r>
            <a:r>
              <a:rPr lang="ko-KR" altLang="en-US" dirty="0"/>
              <a:t>구매수량</a:t>
            </a:r>
            <a:r>
              <a:rPr lang="en-US" altLang="ko-KR" dirty="0"/>
              <a:t>, </a:t>
            </a:r>
            <a:r>
              <a:rPr lang="ko-KR" altLang="en-US" dirty="0"/>
              <a:t>이벤트 제품 → </a:t>
            </a:r>
            <a:r>
              <a:rPr lang="en-US" altLang="ko-KR" dirty="0"/>
              <a:t>sum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 주문 금액 대비 주문 수량 → </a:t>
            </a:r>
            <a:r>
              <a:rPr lang="en-US" altLang="ko-KR" dirty="0"/>
              <a:t>mean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CCECE1"/>
                </a:highlight>
              </a:rPr>
              <a:t>카테고리 축약 방식</a:t>
            </a:r>
            <a:endParaRPr lang="en-US" altLang="ko-KR" dirty="0">
              <a:highlight>
                <a:srgbClr val="CCECE1"/>
              </a:highlight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: </a:t>
            </a:r>
            <a:r>
              <a:rPr lang="ko-KR" altLang="en-US" dirty="0"/>
              <a:t>개수 상관없이 </a:t>
            </a:r>
            <a:r>
              <a:rPr lang="en-US" altLang="ko-KR" dirty="0"/>
              <a:t>1,0</a:t>
            </a:r>
            <a:r>
              <a:rPr lang="ko-KR" altLang="en-US" dirty="0"/>
              <a:t>으로 구매 여부만 표현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: </a:t>
            </a:r>
            <a:r>
              <a:rPr lang="ko-KR" altLang="en-US" dirty="0"/>
              <a:t>가장 많이 구매한 카테고리만 표현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각 카테고리별 구매 수량 표현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012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네오 ExtraBold"/>
        <a:ea typeface="나눔스퀘어 네오 ExtraBold"/>
        <a:cs typeface=""/>
      </a:majorFont>
      <a:minorFont>
        <a:latin typeface="나눔스퀘어 네오 Bold"/>
        <a:ea typeface="나눔스퀘어 네오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1156</Words>
  <Application>Microsoft Office PowerPoint</Application>
  <PresentationFormat>와이드스크린</PresentationFormat>
  <Paragraphs>293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나눔스퀘어 네오 Bold</vt:lpstr>
      <vt:lpstr>Wingdings</vt:lpstr>
      <vt:lpstr>나눔스퀘어 네오 Regular</vt:lpstr>
      <vt:lpstr>나눔스퀘어 네오 ExtraBold</vt:lpstr>
      <vt:lpstr>NanumSquare Neo ExtraBold</vt:lpstr>
      <vt:lpstr>Arial</vt:lpstr>
      <vt:lpstr>NanumSquare Neo Bold</vt:lpstr>
      <vt:lpstr>Office 테마</vt:lpstr>
      <vt:lpstr>CJ더마켓 프라임 회원 예측 모델</vt:lpstr>
      <vt:lpstr>Contents</vt:lpstr>
      <vt:lpstr>분석 목적 및 필요성</vt:lpstr>
      <vt:lpstr>PowerPoint 프레젠테이션</vt:lpstr>
      <vt:lpstr>PowerPoint 프레젠테이션</vt:lpstr>
      <vt:lpstr>데이터 전처리</vt:lpstr>
      <vt:lpstr>PowerPoint 프레젠테이션</vt:lpstr>
      <vt:lpstr>PowerPoint 프레젠테이션</vt:lpstr>
      <vt:lpstr>PowerPoint 프레젠테이션</vt:lpstr>
      <vt:lpstr>PowerPoint 프레젠테이션</vt:lpstr>
      <vt:lpstr>데이터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한계점 및 개선점</vt:lpstr>
      <vt:lpstr>PowerPoint 프레젠테이션</vt:lpstr>
      <vt:lpstr>예상 기대효과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Sue</dc:creator>
  <cp:lastModifiedBy>정 예린</cp:lastModifiedBy>
  <cp:revision>5</cp:revision>
  <dcterms:created xsi:type="dcterms:W3CDTF">2023-05-20T04:23:10Z</dcterms:created>
  <dcterms:modified xsi:type="dcterms:W3CDTF">2023-06-01T05:21:18Z</dcterms:modified>
</cp:coreProperties>
</file>